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4.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5.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6.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7.xml" ContentType="application/vnd.openxmlformats-officedocument.theme+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8.xml" ContentType="application/vnd.openxmlformats-officedocument.theme+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theme/theme9.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theme/theme10.xml" ContentType="application/vnd.openxmlformats-officedocument.them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theme/theme11.xml" ContentType="application/vnd.openxmlformats-officedocument.them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theme/theme12.xml" ContentType="application/vnd.openxmlformats-officedocument.them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heme/theme13.xml" ContentType="application/vnd.openxmlformats-officedocument.theme+xml"/>
  <Override PartName="/ppt/theme/theme1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2">
  <p:sldMasterIdLst>
    <p:sldMasterId id="2147483693" r:id="rId4"/>
    <p:sldMasterId id="2147483718" r:id="rId5"/>
    <p:sldMasterId id="2147483814" r:id="rId6"/>
    <p:sldMasterId id="2147483827" r:id="rId7"/>
    <p:sldMasterId id="2147483854" r:id="rId8"/>
    <p:sldMasterId id="2147483884" r:id="rId9"/>
    <p:sldMasterId id="2147483896" r:id="rId10"/>
    <p:sldMasterId id="2147483907" r:id="rId11"/>
    <p:sldMasterId id="2147483918" r:id="rId12"/>
    <p:sldMasterId id="2147483953" r:id="rId13"/>
    <p:sldMasterId id="2147483969" r:id="rId14"/>
    <p:sldMasterId id="2147483983" r:id="rId15"/>
  </p:sldMasterIdLst>
  <p:notesMasterIdLst>
    <p:notesMasterId r:id="rId51"/>
  </p:notesMasterIdLst>
  <p:handoutMasterIdLst>
    <p:handoutMasterId r:id="rId52"/>
  </p:handoutMasterIdLst>
  <p:sldIdLst>
    <p:sldId id="277" r:id="rId16"/>
    <p:sldId id="257" r:id="rId17"/>
    <p:sldId id="1980" r:id="rId18"/>
    <p:sldId id="1938" r:id="rId19"/>
    <p:sldId id="2141411524" r:id="rId20"/>
    <p:sldId id="2141411525" r:id="rId21"/>
    <p:sldId id="2141411526" r:id="rId22"/>
    <p:sldId id="2141411527" r:id="rId23"/>
    <p:sldId id="2141411529" r:id="rId24"/>
    <p:sldId id="2141411530" r:id="rId25"/>
    <p:sldId id="2141411531" r:id="rId26"/>
    <p:sldId id="2141411528" r:id="rId27"/>
    <p:sldId id="1977" r:id="rId28"/>
    <p:sldId id="1953" r:id="rId29"/>
    <p:sldId id="1954" r:id="rId30"/>
    <p:sldId id="1968" r:id="rId31"/>
    <p:sldId id="2141411521" r:id="rId32"/>
    <p:sldId id="2141411522" r:id="rId33"/>
    <p:sldId id="2141411519" r:id="rId34"/>
    <p:sldId id="1988" r:id="rId35"/>
    <p:sldId id="2141411515" r:id="rId36"/>
    <p:sldId id="1981" r:id="rId37"/>
    <p:sldId id="2141411511" r:id="rId38"/>
    <p:sldId id="2141411520" r:id="rId39"/>
    <p:sldId id="1983" r:id="rId40"/>
    <p:sldId id="1986" r:id="rId41"/>
    <p:sldId id="1990" r:id="rId42"/>
    <p:sldId id="2141411509" r:id="rId43"/>
    <p:sldId id="1985" r:id="rId44"/>
    <p:sldId id="2141411497" r:id="rId45"/>
    <p:sldId id="1982" r:id="rId46"/>
    <p:sldId id="2141411516" r:id="rId47"/>
    <p:sldId id="1984" r:id="rId48"/>
    <p:sldId id="2141411523" r:id="rId49"/>
    <p:sldId id="263" r:id="rId50"/>
  </p:sldIdLst>
  <p:sldSz cx="12192000" cy="6858000"/>
  <p:notesSz cx="6858000" cy="9144000"/>
  <p:defaultTextStyle>
    <a:defPPr>
      <a:defRPr lang="en-US"/>
    </a:defPPr>
    <a:lvl1pPr marL="0" algn="l" defTabSz="933007" rtl="0" eaLnBrk="1" latinLnBrk="0" hangingPunct="1">
      <a:defRPr sz="1800" kern="1200">
        <a:solidFill>
          <a:schemeClr val="tx1"/>
        </a:solidFill>
        <a:latin typeface="+mn-lt"/>
        <a:ea typeface="+mn-ea"/>
        <a:cs typeface="+mn-cs"/>
      </a:defRPr>
    </a:lvl1pPr>
    <a:lvl2pPr marL="466502" algn="l" defTabSz="933007" rtl="0" eaLnBrk="1" latinLnBrk="0" hangingPunct="1">
      <a:defRPr sz="1800" kern="1200">
        <a:solidFill>
          <a:schemeClr val="tx1"/>
        </a:solidFill>
        <a:latin typeface="+mn-lt"/>
        <a:ea typeface="+mn-ea"/>
        <a:cs typeface="+mn-cs"/>
      </a:defRPr>
    </a:lvl2pPr>
    <a:lvl3pPr marL="933007" algn="l" defTabSz="933007" rtl="0" eaLnBrk="1" latinLnBrk="0" hangingPunct="1">
      <a:defRPr sz="1800" kern="1200">
        <a:solidFill>
          <a:schemeClr val="tx1"/>
        </a:solidFill>
        <a:latin typeface="+mn-lt"/>
        <a:ea typeface="+mn-ea"/>
        <a:cs typeface="+mn-cs"/>
      </a:defRPr>
    </a:lvl3pPr>
    <a:lvl4pPr marL="1399507" algn="l" defTabSz="933007" rtl="0" eaLnBrk="1" latinLnBrk="0" hangingPunct="1">
      <a:defRPr sz="1800" kern="1200">
        <a:solidFill>
          <a:schemeClr val="tx1"/>
        </a:solidFill>
        <a:latin typeface="+mn-lt"/>
        <a:ea typeface="+mn-ea"/>
        <a:cs typeface="+mn-cs"/>
      </a:defRPr>
    </a:lvl4pPr>
    <a:lvl5pPr marL="1866008" algn="l" defTabSz="933007" rtl="0" eaLnBrk="1" latinLnBrk="0" hangingPunct="1">
      <a:defRPr sz="1800" kern="1200">
        <a:solidFill>
          <a:schemeClr val="tx1"/>
        </a:solidFill>
        <a:latin typeface="+mn-lt"/>
        <a:ea typeface="+mn-ea"/>
        <a:cs typeface="+mn-cs"/>
      </a:defRPr>
    </a:lvl5pPr>
    <a:lvl6pPr marL="2332516" algn="l" defTabSz="933007" rtl="0" eaLnBrk="1" latinLnBrk="0" hangingPunct="1">
      <a:defRPr sz="1800" kern="1200">
        <a:solidFill>
          <a:schemeClr val="tx1"/>
        </a:solidFill>
        <a:latin typeface="+mn-lt"/>
        <a:ea typeface="+mn-ea"/>
        <a:cs typeface="+mn-cs"/>
      </a:defRPr>
    </a:lvl6pPr>
    <a:lvl7pPr marL="2799014" algn="l" defTabSz="933007" rtl="0" eaLnBrk="1" latinLnBrk="0" hangingPunct="1">
      <a:defRPr sz="1800" kern="1200">
        <a:solidFill>
          <a:schemeClr val="tx1"/>
        </a:solidFill>
        <a:latin typeface="+mn-lt"/>
        <a:ea typeface="+mn-ea"/>
        <a:cs typeface="+mn-cs"/>
      </a:defRPr>
    </a:lvl7pPr>
    <a:lvl8pPr marL="3265516" algn="l" defTabSz="933007" rtl="0" eaLnBrk="1" latinLnBrk="0" hangingPunct="1">
      <a:defRPr sz="1800" kern="1200">
        <a:solidFill>
          <a:schemeClr val="tx1"/>
        </a:solidFill>
        <a:latin typeface="+mn-lt"/>
        <a:ea typeface="+mn-ea"/>
        <a:cs typeface="+mn-cs"/>
      </a:defRPr>
    </a:lvl8pPr>
    <a:lvl9pPr marL="3732017" algn="l" defTabSz="93300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4" userDrawn="1">
          <p15:clr>
            <a:srgbClr val="A4A3A4"/>
          </p15:clr>
        </p15:guide>
        <p15:guide id="2" orient="horz" pos="1201" userDrawn="1">
          <p15:clr>
            <a:srgbClr val="A4A3A4"/>
          </p15:clr>
        </p15:guide>
        <p15:guide id="3" orient="horz" pos="2735" userDrawn="1">
          <p15:clr>
            <a:srgbClr val="A4A3A4"/>
          </p15:clr>
        </p15:guide>
        <p15:guide id="4" orient="horz" pos="4176" userDrawn="1">
          <p15:clr>
            <a:srgbClr val="A4A3A4"/>
          </p15:clr>
        </p15:guide>
        <p15:guide id="5" orient="horz" pos="1488" userDrawn="1">
          <p15:clr>
            <a:srgbClr val="A4A3A4"/>
          </p15:clr>
        </p15:guide>
        <p15:guide id="6" orient="horz" pos="912" userDrawn="1">
          <p15:clr>
            <a:srgbClr val="A4A3A4"/>
          </p15:clr>
        </p15:guide>
        <p15:guide id="7" pos="3840" userDrawn="1">
          <p15:clr>
            <a:srgbClr val="A4A3A4"/>
          </p15:clr>
        </p15:guide>
        <p15:guide id="8" pos="327" userDrawn="1">
          <p15:clr>
            <a:srgbClr val="A4A3A4"/>
          </p15:clr>
        </p15:guide>
        <p15:guide id="9" pos="1191" userDrawn="1">
          <p15:clr>
            <a:srgbClr val="A4A3A4"/>
          </p15:clr>
        </p15:guide>
        <p15:guide id="10" pos="7352" userDrawn="1">
          <p15:clr>
            <a:srgbClr val="A4A3A4"/>
          </p15:clr>
        </p15:guide>
        <p15:guide id="11" pos="7065" userDrawn="1">
          <p15:clr>
            <a:srgbClr val="A4A3A4"/>
          </p15:clr>
        </p15:guide>
        <p15:guide id="12" pos="611"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186C9"/>
    <a:srgbClr val="000000"/>
    <a:srgbClr val="F5F5F5"/>
    <a:srgbClr val="ACE58F"/>
    <a:srgbClr val="59D01E"/>
    <a:srgbClr val="333333"/>
    <a:srgbClr val="FFFFFF"/>
    <a:srgbClr val="429A16"/>
    <a:srgbClr val="F8F57B"/>
    <a:srgbClr val="29292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9CC02FE-4282-4D54-B2DD-6ACFC1883FA4}" v="113" dt="2021-07-29T14:52:16.24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4" d="100"/>
          <a:sy n="124" d="100"/>
        </p:scale>
        <p:origin x="741" y="72"/>
      </p:cViewPr>
      <p:guideLst>
        <p:guide orient="horz" pos="144"/>
        <p:guide orient="horz" pos="1201"/>
        <p:guide orient="horz" pos="2735"/>
        <p:guide orient="horz" pos="4176"/>
        <p:guide orient="horz" pos="1488"/>
        <p:guide orient="horz" pos="912"/>
        <p:guide pos="3840"/>
        <p:guide pos="327"/>
        <p:guide pos="1191"/>
        <p:guide pos="7352"/>
        <p:guide pos="7065"/>
        <p:guide pos="611"/>
      </p:guideLst>
    </p:cSldViewPr>
  </p:slideViewPr>
  <p:notesTextViewPr>
    <p:cViewPr>
      <p:scale>
        <a:sx n="1" d="1"/>
        <a:sy n="1" d="1"/>
      </p:scale>
      <p:origin x="0" y="0"/>
    </p:cViewPr>
  </p:notesTextViewPr>
  <p:notesViewPr>
    <p:cSldViewPr snapToGrid="0">
      <p:cViewPr varScale="1">
        <p:scale>
          <a:sx n="66" d="100"/>
          <a:sy n="66"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0.xml"/><Relationship Id="rId18" Type="http://schemas.openxmlformats.org/officeDocument/2006/relationships/slide" Target="slides/slide3.xml"/><Relationship Id="rId26" Type="http://schemas.openxmlformats.org/officeDocument/2006/relationships/slide" Target="slides/slide11.xml"/><Relationship Id="rId39" Type="http://schemas.openxmlformats.org/officeDocument/2006/relationships/slide" Target="slides/slide24.xml"/><Relationship Id="rId21" Type="http://schemas.openxmlformats.org/officeDocument/2006/relationships/slide" Target="slides/slide6.xml"/><Relationship Id="rId34" Type="http://schemas.openxmlformats.org/officeDocument/2006/relationships/slide" Target="slides/slide19.xml"/><Relationship Id="rId42" Type="http://schemas.openxmlformats.org/officeDocument/2006/relationships/slide" Target="slides/slide27.xml"/><Relationship Id="rId47" Type="http://schemas.openxmlformats.org/officeDocument/2006/relationships/slide" Target="slides/slide32.xml"/><Relationship Id="rId50" Type="http://schemas.openxmlformats.org/officeDocument/2006/relationships/slide" Target="slides/slide35.xml"/><Relationship Id="rId55" Type="http://schemas.openxmlformats.org/officeDocument/2006/relationships/theme" Target="theme/theme1.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1.xml"/><Relationship Id="rId29" Type="http://schemas.openxmlformats.org/officeDocument/2006/relationships/slide" Target="slides/slide14.xml"/><Relationship Id="rId11" Type="http://schemas.openxmlformats.org/officeDocument/2006/relationships/slideMaster" Target="slideMasters/slideMaster8.xml"/><Relationship Id="rId24" Type="http://schemas.openxmlformats.org/officeDocument/2006/relationships/slide" Target="slides/slide9.xml"/><Relationship Id="rId32" Type="http://schemas.openxmlformats.org/officeDocument/2006/relationships/slide" Target="slides/slide17.xml"/><Relationship Id="rId37" Type="http://schemas.openxmlformats.org/officeDocument/2006/relationships/slide" Target="slides/slide22.xml"/><Relationship Id="rId40" Type="http://schemas.openxmlformats.org/officeDocument/2006/relationships/slide" Target="slides/slide25.xml"/><Relationship Id="rId45" Type="http://schemas.openxmlformats.org/officeDocument/2006/relationships/slide" Target="slides/slide30.xml"/><Relationship Id="rId53" Type="http://schemas.openxmlformats.org/officeDocument/2006/relationships/presProps" Target="presProps.xml"/><Relationship Id="rId5" Type="http://schemas.openxmlformats.org/officeDocument/2006/relationships/slideMaster" Target="slideMasters/slideMaster2.xml"/><Relationship Id="rId19" Type="http://schemas.openxmlformats.org/officeDocument/2006/relationships/slide" Target="slides/slide4.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Master" Target="slideMasters/slideMaster11.xml"/><Relationship Id="rId22" Type="http://schemas.openxmlformats.org/officeDocument/2006/relationships/slide" Target="slides/slide7.xml"/><Relationship Id="rId27" Type="http://schemas.openxmlformats.org/officeDocument/2006/relationships/slide" Target="slides/slide12.xml"/><Relationship Id="rId30" Type="http://schemas.openxmlformats.org/officeDocument/2006/relationships/slide" Target="slides/slide15.xml"/><Relationship Id="rId35" Type="http://schemas.openxmlformats.org/officeDocument/2006/relationships/slide" Target="slides/slide20.xml"/><Relationship Id="rId43" Type="http://schemas.openxmlformats.org/officeDocument/2006/relationships/slide" Target="slides/slide28.xml"/><Relationship Id="rId48" Type="http://schemas.openxmlformats.org/officeDocument/2006/relationships/slide" Target="slides/slide33.xml"/><Relationship Id="rId56" Type="http://schemas.openxmlformats.org/officeDocument/2006/relationships/tableStyles" Target="tableStyles.xml"/><Relationship Id="rId8" Type="http://schemas.openxmlformats.org/officeDocument/2006/relationships/slideMaster" Target="slideMasters/slideMaster5.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Master" Target="slideMasters/slideMaster9.xml"/><Relationship Id="rId17" Type="http://schemas.openxmlformats.org/officeDocument/2006/relationships/slide" Target="slides/slide2.xml"/><Relationship Id="rId25" Type="http://schemas.openxmlformats.org/officeDocument/2006/relationships/slide" Target="slides/slide10.xml"/><Relationship Id="rId33" Type="http://schemas.openxmlformats.org/officeDocument/2006/relationships/slide" Target="slides/slide18.xml"/><Relationship Id="rId38" Type="http://schemas.openxmlformats.org/officeDocument/2006/relationships/slide" Target="slides/slide23.xml"/><Relationship Id="rId46" Type="http://schemas.openxmlformats.org/officeDocument/2006/relationships/slide" Target="slides/slide31.xml"/><Relationship Id="rId20" Type="http://schemas.openxmlformats.org/officeDocument/2006/relationships/slide" Target="slides/slide5.xml"/><Relationship Id="rId41" Type="http://schemas.openxmlformats.org/officeDocument/2006/relationships/slide" Target="slides/slide26.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Master" Target="slideMasters/slideMaster12.xml"/><Relationship Id="rId23" Type="http://schemas.openxmlformats.org/officeDocument/2006/relationships/slide" Target="slides/slide8.xml"/><Relationship Id="rId28" Type="http://schemas.openxmlformats.org/officeDocument/2006/relationships/slide" Target="slides/slide13.xml"/><Relationship Id="rId36" Type="http://schemas.openxmlformats.org/officeDocument/2006/relationships/slide" Target="slides/slide21.xml"/><Relationship Id="rId49" Type="http://schemas.openxmlformats.org/officeDocument/2006/relationships/slide" Target="slides/slide34.xml"/><Relationship Id="rId57" Type="http://schemas.microsoft.com/office/2015/10/relationships/revisionInfo" Target="revisionInfo.xml"/><Relationship Id="rId10" Type="http://schemas.openxmlformats.org/officeDocument/2006/relationships/slideMaster" Target="slideMasters/slideMaster7.xml"/><Relationship Id="rId31" Type="http://schemas.openxmlformats.org/officeDocument/2006/relationships/slide" Target="slides/slide16.xml"/><Relationship Id="rId44" Type="http://schemas.openxmlformats.org/officeDocument/2006/relationships/slide" Target="slides/slide29.xml"/><Relationship Id="rId52"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077794841627346E-3"/>
          <c:y val="2.4106426046536872E-2"/>
          <c:w val="0.60339012094633149"/>
          <c:h val="0.90508511603421937"/>
        </c:manualLayout>
      </c:layout>
      <c:doughnutChart>
        <c:varyColors val="1"/>
        <c:ser>
          <c:idx val="0"/>
          <c:order val="0"/>
          <c:tx>
            <c:strRef>
              <c:f>Sheet1!$B$1</c:f>
              <c:strCache>
                <c:ptCount val="1"/>
                <c:pt idx="0">
                  <c:v>Sales</c:v>
                </c:pt>
              </c:strCache>
            </c:strRef>
          </c:tx>
          <c:dPt>
            <c:idx val="0"/>
            <c:bubble3D val="0"/>
            <c:spPr>
              <a:solidFill>
                <a:schemeClr val="accent3"/>
              </a:solidFill>
              <a:ln w="19050">
                <a:noFill/>
              </a:ln>
              <a:effectLst/>
            </c:spPr>
            <c:extLst>
              <c:ext xmlns:c16="http://schemas.microsoft.com/office/drawing/2014/chart" uri="{C3380CC4-5D6E-409C-BE32-E72D297353CC}">
                <c16:uniqueId val="{00000001-2BEE-4849-A774-C1D895BA9A8F}"/>
              </c:ext>
            </c:extLst>
          </c:dPt>
          <c:dPt>
            <c:idx val="1"/>
            <c:bubble3D val="0"/>
            <c:spPr>
              <a:solidFill>
                <a:schemeClr val="accent2"/>
              </a:solidFill>
              <a:ln w="19050">
                <a:noFill/>
              </a:ln>
              <a:effectLst/>
            </c:spPr>
            <c:extLst>
              <c:ext xmlns:c16="http://schemas.microsoft.com/office/drawing/2014/chart" uri="{C3380CC4-5D6E-409C-BE32-E72D297353CC}">
                <c16:uniqueId val="{00000003-2BEE-4849-A774-C1D895BA9A8F}"/>
              </c:ext>
            </c:extLst>
          </c:dPt>
          <c:dPt>
            <c:idx val="2"/>
            <c:bubble3D val="0"/>
            <c:spPr>
              <a:solidFill>
                <a:schemeClr val="accent4"/>
              </a:solidFill>
              <a:ln w="19050">
                <a:noFill/>
              </a:ln>
              <a:effectLst/>
            </c:spPr>
            <c:extLst>
              <c:ext xmlns:c16="http://schemas.microsoft.com/office/drawing/2014/chart" uri="{C3380CC4-5D6E-409C-BE32-E72D297353CC}">
                <c16:uniqueId val="{00000005-2BEE-4849-A774-C1D895BA9A8F}"/>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2BEE-4849-A774-C1D895BA9A8F}"/>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2BEE-4849-A774-C1D895BA9A8F}"/>
              </c:ext>
            </c:extLst>
          </c:dPt>
          <c:cat>
            <c:strRef>
              <c:f>Sheet1!$A$2:$A$5</c:f>
              <c:strCache>
                <c:ptCount val="3"/>
                <c:pt idx="0">
                  <c:v>Process</c:v>
                </c:pt>
                <c:pt idx="1">
                  <c:v>Hybrid</c:v>
                </c:pt>
                <c:pt idx="2">
                  <c:v>Discrete</c:v>
                </c:pt>
              </c:strCache>
            </c:strRef>
          </c:cat>
          <c:val>
            <c:numRef>
              <c:f>Sheet1!$B$2:$B$5</c:f>
              <c:numCache>
                <c:formatCode>General</c:formatCode>
                <c:ptCount val="4"/>
                <c:pt idx="0">
                  <c:v>35</c:v>
                </c:pt>
                <c:pt idx="1">
                  <c:v>40</c:v>
                </c:pt>
                <c:pt idx="2">
                  <c:v>25</c:v>
                </c:pt>
              </c:numCache>
            </c:numRef>
          </c:val>
          <c:extLst>
            <c:ext xmlns:c16="http://schemas.microsoft.com/office/drawing/2014/chart" uri="{C3380CC4-5D6E-409C-BE32-E72D297353CC}">
              <c16:uniqueId val="{0000000A-2BEE-4849-A774-C1D895BA9A8F}"/>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2018</c:v>
                </c:pt>
              </c:strCache>
            </c:strRef>
          </c:tx>
          <c:spPr>
            <a:solidFill>
              <a:schemeClr val="accent2"/>
            </a:solidFill>
          </c:spPr>
          <c:dPt>
            <c:idx val="0"/>
            <c:bubble3D val="0"/>
            <c:spPr>
              <a:solidFill>
                <a:schemeClr val="accent2"/>
              </a:solidFill>
              <a:ln>
                <a:noFill/>
              </a:ln>
              <a:effectLst/>
            </c:spPr>
            <c:extLst>
              <c:ext xmlns:c16="http://schemas.microsoft.com/office/drawing/2014/chart" uri="{C3380CC4-5D6E-409C-BE32-E72D297353CC}">
                <c16:uniqueId val="{00000001-23FD-734B-BD8B-FB1151FB6FB9}"/>
              </c:ext>
            </c:extLst>
          </c:dPt>
          <c:dPt>
            <c:idx val="1"/>
            <c:bubble3D val="0"/>
            <c:spPr>
              <a:solidFill>
                <a:schemeClr val="accent3"/>
              </a:solidFill>
              <a:ln>
                <a:noFill/>
              </a:ln>
              <a:effectLst/>
            </c:spPr>
            <c:extLst>
              <c:ext xmlns:c16="http://schemas.microsoft.com/office/drawing/2014/chart" uri="{C3380CC4-5D6E-409C-BE32-E72D297353CC}">
                <c16:uniqueId val="{00000003-23FD-734B-BD8B-FB1151FB6FB9}"/>
              </c:ext>
            </c:extLst>
          </c:dPt>
          <c:dPt>
            <c:idx val="2"/>
            <c:bubble3D val="0"/>
            <c:spPr>
              <a:solidFill>
                <a:schemeClr val="accent1"/>
              </a:solidFill>
              <a:ln>
                <a:noFill/>
              </a:ln>
              <a:effectLst/>
            </c:spPr>
            <c:extLst>
              <c:ext xmlns:c16="http://schemas.microsoft.com/office/drawing/2014/chart" uri="{C3380CC4-5D6E-409C-BE32-E72D297353CC}">
                <c16:uniqueId val="{00000005-23FD-734B-BD8B-FB1151FB6FB9}"/>
              </c:ext>
            </c:extLst>
          </c:dPt>
          <c:dPt>
            <c:idx val="3"/>
            <c:bubble3D val="0"/>
            <c:spPr>
              <a:solidFill>
                <a:schemeClr val="accent4"/>
              </a:solidFill>
              <a:ln>
                <a:noFill/>
              </a:ln>
              <a:effectLst/>
            </c:spPr>
            <c:extLst>
              <c:ext xmlns:c16="http://schemas.microsoft.com/office/drawing/2014/chart" uri="{C3380CC4-5D6E-409C-BE32-E72D297353CC}">
                <c16:uniqueId val="{00000007-23FD-734B-BD8B-FB1151FB6FB9}"/>
              </c:ext>
            </c:extLst>
          </c:dPt>
          <c:dPt>
            <c:idx val="4"/>
            <c:bubble3D val="0"/>
            <c:spPr>
              <a:solidFill>
                <a:schemeClr val="accent2"/>
              </a:solidFill>
              <a:ln>
                <a:noFill/>
              </a:ln>
              <a:effectLst/>
            </c:spPr>
            <c:extLst>
              <c:ext xmlns:c16="http://schemas.microsoft.com/office/drawing/2014/chart" uri="{C3380CC4-5D6E-409C-BE32-E72D297353CC}">
                <c16:uniqueId val="{00000009-23FD-734B-BD8B-FB1151FB6FB9}"/>
              </c:ext>
            </c:extLst>
          </c:dPt>
          <c:cat>
            <c:strRef>
              <c:f>Sheet1!$A$2:$A$6</c:f>
              <c:strCache>
                <c:ptCount val="4"/>
                <c:pt idx="0">
                  <c:v>EMEA</c:v>
                </c:pt>
                <c:pt idx="1">
                  <c:v>AP</c:v>
                </c:pt>
                <c:pt idx="2">
                  <c:v>NA</c:v>
                </c:pt>
                <c:pt idx="3">
                  <c:v>LA</c:v>
                </c:pt>
              </c:strCache>
            </c:strRef>
          </c:cat>
          <c:val>
            <c:numRef>
              <c:f>Sheet1!$B$2:$B$6</c:f>
              <c:numCache>
                <c:formatCode>0%</c:formatCode>
                <c:ptCount val="5"/>
                <c:pt idx="0">
                  <c:v>0.2</c:v>
                </c:pt>
                <c:pt idx="1">
                  <c:v>0.14000000000000001</c:v>
                </c:pt>
                <c:pt idx="2">
                  <c:v>0.59</c:v>
                </c:pt>
                <c:pt idx="3">
                  <c:v>7.0000000000000007E-2</c:v>
                </c:pt>
              </c:numCache>
            </c:numRef>
          </c:val>
          <c:extLst>
            <c:ext xmlns:c16="http://schemas.microsoft.com/office/drawing/2014/chart" uri="{C3380CC4-5D6E-409C-BE32-E72D297353CC}">
              <c16:uniqueId val="{0000000A-23FD-734B-BD8B-FB1151FB6FB9}"/>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2019 ($M)</c:v>
                </c:pt>
              </c:strCache>
            </c:strRef>
          </c:tx>
          <c:spPr>
            <a:solidFill>
              <a:schemeClr val="accent2"/>
            </a:solidFill>
          </c:spPr>
          <c:dPt>
            <c:idx val="0"/>
            <c:bubble3D val="0"/>
            <c:spPr>
              <a:solidFill>
                <a:schemeClr val="accent2"/>
              </a:solidFill>
              <a:ln>
                <a:noFill/>
              </a:ln>
              <a:effectLst/>
            </c:spPr>
            <c:extLst>
              <c:ext xmlns:c16="http://schemas.microsoft.com/office/drawing/2014/chart" uri="{C3380CC4-5D6E-409C-BE32-E72D297353CC}">
                <c16:uniqueId val="{00000001-EAB7-BA4F-86D9-3699C6927B7E}"/>
              </c:ext>
            </c:extLst>
          </c:dPt>
          <c:dPt>
            <c:idx val="1"/>
            <c:bubble3D val="0"/>
            <c:spPr>
              <a:solidFill>
                <a:schemeClr val="accent4"/>
              </a:solidFill>
              <a:ln>
                <a:noFill/>
              </a:ln>
              <a:effectLst/>
            </c:spPr>
            <c:extLst>
              <c:ext xmlns:c16="http://schemas.microsoft.com/office/drawing/2014/chart" uri="{C3380CC4-5D6E-409C-BE32-E72D297353CC}">
                <c16:uniqueId val="{00000003-EAB7-BA4F-86D9-3699C6927B7E}"/>
              </c:ext>
            </c:extLst>
          </c:dPt>
          <c:dPt>
            <c:idx val="2"/>
            <c:bubble3D val="0"/>
            <c:spPr>
              <a:solidFill>
                <a:schemeClr val="accent1"/>
              </a:solidFill>
              <a:ln>
                <a:noFill/>
              </a:ln>
              <a:effectLst/>
            </c:spPr>
            <c:extLst>
              <c:ext xmlns:c16="http://schemas.microsoft.com/office/drawing/2014/chart" uri="{C3380CC4-5D6E-409C-BE32-E72D297353CC}">
                <c16:uniqueId val="{00000005-EAB7-BA4F-86D9-3699C6927B7E}"/>
              </c:ext>
            </c:extLst>
          </c:dPt>
          <c:cat>
            <c:strRef>
              <c:f>Sheet1!$A$2:$A$4</c:f>
              <c:strCache>
                <c:ptCount val="3"/>
                <c:pt idx="0">
                  <c:v>Intelligent Devices</c:v>
                </c:pt>
                <c:pt idx="1">
                  <c:v>Software &amp; Control</c:v>
                </c:pt>
                <c:pt idx="2">
                  <c:v>Lifecycle Services</c:v>
                </c:pt>
              </c:strCache>
            </c:strRef>
          </c:cat>
          <c:val>
            <c:numRef>
              <c:f>Sheet1!$B$2:$B$4</c:f>
              <c:numCache>
                <c:formatCode>General</c:formatCode>
                <c:ptCount val="3"/>
                <c:pt idx="0">
                  <c:v>2.9</c:v>
                </c:pt>
                <c:pt idx="1">
                  <c:v>1.7</c:v>
                </c:pt>
                <c:pt idx="2">
                  <c:v>1.7</c:v>
                </c:pt>
              </c:numCache>
            </c:numRef>
          </c:val>
          <c:extLst>
            <c:ext xmlns:c16="http://schemas.microsoft.com/office/drawing/2014/chart" uri="{C3380CC4-5D6E-409C-BE32-E72D297353CC}">
              <c16:uniqueId val="{00000006-EAB7-BA4F-86D9-3699C6927B7E}"/>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8389086199339334E-2"/>
          <c:y val="1.183989433369952E-2"/>
          <c:w val="0.96878260630588497"/>
          <c:h val="0.854531082400102"/>
        </c:manualLayout>
      </c:layout>
      <c:lineChart>
        <c:grouping val="standard"/>
        <c:varyColors val="0"/>
        <c:ser>
          <c:idx val="0"/>
          <c:order val="0"/>
          <c:tx>
            <c:strRef>
              <c:f>Sheet1!$B$1</c:f>
              <c:strCache>
                <c:ptCount val="1"/>
                <c:pt idx="0">
                  <c:v>Rockwell Automation</c:v>
                </c:pt>
              </c:strCache>
            </c:strRef>
          </c:tx>
          <c:spPr>
            <a:ln w="25400" cap="rnd">
              <a:solidFill>
                <a:schemeClr val="accent1"/>
              </a:solidFill>
              <a:round/>
            </a:ln>
            <a:effectLst/>
          </c:spPr>
          <c:marker>
            <c:symbol val="none"/>
          </c:marker>
          <c:cat>
            <c:numRef>
              <c:f>Sheet1!$A$2:$A$14</c:f>
              <c:numCache>
                <c:formatCode>General</c:formatCode>
                <c:ptCount val="13"/>
                <c:pt idx="0">
                  <c:v>2008</c:v>
                </c:pt>
                <c:pt idx="1">
                  <c:v>2009</c:v>
                </c:pt>
                <c:pt idx="2">
                  <c:v>2010</c:v>
                </c:pt>
                <c:pt idx="3">
                  <c:v>2011</c:v>
                </c:pt>
                <c:pt idx="4">
                  <c:v>2012</c:v>
                </c:pt>
                <c:pt idx="5">
                  <c:v>2013</c:v>
                </c:pt>
                <c:pt idx="6">
                  <c:v>2014</c:v>
                </c:pt>
                <c:pt idx="7">
                  <c:v>2015</c:v>
                </c:pt>
                <c:pt idx="8">
                  <c:v>2016</c:v>
                </c:pt>
                <c:pt idx="9">
                  <c:v>2017</c:v>
                </c:pt>
                <c:pt idx="10">
                  <c:v>2018</c:v>
                </c:pt>
                <c:pt idx="11">
                  <c:v>2019</c:v>
                </c:pt>
                <c:pt idx="12">
                  <c:v>2020</c:v>
                </c:pt>
              </c:numCache>
            </c:numRef>
          </c:cat>
          <c:val>
            <c:numRef>
              <c:f>Sheet1!$B$2:$B$14</c:f>
              <c:numCache>
                <c:formatCode>General</c:formatCode>
                <c:ptCount val="13"/>
                <c:pt idx="0">
                  <c:v>100</c:v>
                </c:pt>
                <c:pt idx="1">
                  <c:v>118.71</c:v>
                </c:pt>
                <c:pt idx="2">
                  <c:v>175.99</c:v>
                </c:pt>
                <c:pt idx="3">
                  <c:v>163.03</c:v>
                </c:pt>
                <c:pt idx="4">
                  <c:v>207.27</c:v>
                </c:pt>
                <c:pt idx="5">
                  <c:v>325.77999999999992</c:v>
                </c:pt>
                <c:pt idx="6">
                  <c:v>341.31</c:v>
                </c:pt>
                <c:pt idx="7">
                  <c:v>322.57</c:v>
                </c:pt>
                <c:pt idx="8">
                  <c:v>399.26</c:v>
                </c:pt>
                <c:pt idx="9">
                  <c:v>593.11</c:v>
                </c:pt>
                <c:pt idx="10">
                  <c:v>636</c:v>
                </c:pt>
                <c:pt idx="11">
                  <c:v>573</c:v>
                </c:pt>
                <c:pt idx="12" formatCode="0">
                  <c:v>782.90790000000004</c:v>
                </c:pt>
              </c:numCache>
            </c:numRef>
          </c:val>
          <c:smooth val="0"/>
          <c:extLst>
            <c:ext xmlns:c16="http://schemas.microsoft.com/office/drawing/2014/chart" uri="{C3380CC4-5D6E-409C-BE32-E72D297353CC}">
              <c16:uniqueId val="{00000000-7804-AA48-81A9-F58164847927}"/>
            </c:ext>
          </c:extLst>
        </c:ser>
        <c:ser>
          <c:idx val="1"/>
          <c:order val="1"/>
          <c:tx>
            <c:strRef>
              <c:f>Sheet1!$C$1</c:f>
              <c:strCache>
                <c:ptCount val="1"/>
                <c:pt idx="0">
                  <c:v>S&amp;P 500 Index</c:v>
                </c:pt>
              </c:strCache>
            </c:strRef>
          </c:tx>
          <c:spPr>
            <a:ln w="25400" cap="rnd">
              <a:solidFill>
                <a:schemeClr val="accent2"/>
              </a:solidFill>
              <a:round/>
            </a:ln>
            <a:effectLst/>
          </c:spPr>
          <c:marker>
            <c:symbol val="none"/>
          </c:marker>
          <c:cat>
            <c:numRef>
              <c:f>Sheet1!$A$2:$A$14</c:f>
              <c:numCache>
                <c:formatCode>General</c:formatCode>
                <c:ptCount val="13"/>
                <c:pt idx="0">
                  <c:v>2008</c:v>
                </c:pt>
                <c:pt idx="1">
                  <c:v>2009</c:v>
                </c:pt>
                <c:pt idx="2">
                  <c:v>2010</c:v>
                </c:pt>
                <c:pt idx="3">
                  <c:v>2011</c:v>
                </c:pt>
                <c:pt idx="4">
                  <c:v>2012</c:v>
                </c:pt>
                <c:pt idx="5">
                  <c:v>2013</c:v>
                </c:pt>
                <c:pt idx="6">
                  <c:v>2014</c:v>
                </c:pt>
                <c:pt idx="7">
                  <c:v>2015</c:v>
                </c:pt>
                <c:pt idx="8">
                  <c:v>2016</c:v>
                </c:pt>
                <c:pt idx="9">
                  <c:v>2017</c:v>
                </c:pt>
                <c:pt idx="10">
                  <c:v>2018</c:v>
                </c:pt>
                <c:pt idx="11">
                  <c:v>2019</c:v>
                </c:pt>
                <c:pt idx="12">
                  <c:v>2020</c:v>
                </c:pt>
              </c:numCache>
            </c:numRef>
          </c:cat>
          <c:val>
            <c:numRef>
              <c:f>Sheet1!$C$2:$C$14</c:f>
              <c:numCache>
                <c:formatCode>General</c:formatCode>
                <c:ptCount val="13"/>
                <c:pt idx="0">
                  <c:v>100</c:v>
                </c:pt>
                <c:pt idx="1">
                  <c:v>93.09</c:v>
                </c:pt>
                <c:pt idx="2">
                  <c:v>102.55</c:v>
                </c:pt>
                <c:pt idx="3">
                  <c:v>103.73</c:v>
                </c:pt>
                <c:pt idx="4">
                  <c:v>135.05000000000001</c:v>
                </c:pt>
                <c:pt idx="5">
                  <c:v>181.18</c:v>
                </c:pt>
                <c:pt idx="6">
                  <c:v>192.98</c:v>
                </c:pt>
                <c:pt idx="7">
                  <c:v>191.8</c:v>
                </c:pt>
                <c:pt idx="8">
                  <c:v>221.39</c:v>
                </c:pt>
                <c:pt idx="9">
                  <c:v>262.58999999999992</c:v>
                </c:pt>
                <c:pt idx="10">
                  <c:v>310</c:v>
                </c:pt>
                <c:pt idx="11">
                  <c:v>323</c:v>
                </c:pt>
                <c:pt idx="12" formatCode="0">
                  <c:v>371</c:v>
                </c:pt>
              </c:numCache>
            </c:numRef>
          </c:val>
          <c:smooth val="0"/>
          <c:extLst>
            <c:ext xmlns:c16="http://schemas.microsoft.com/office/drawing/2014/chart" uri="{C3380CC4-5D6E-409C-BE32-E72D297353CC}">
              <c16:uniqueId val="{00000001-7804-AA48-81A9-F58164847927}"/>
            </c:ext>
          </c:extLst>
        </c:ser>
        <c:dLbls>
          <c:showLegendKey val="0"/>
          <c:showVal val="0"/>
          <c:showCatName val="0"/>
          <c:showSerName val="0"/>
          <c:showPercent val="0"/>
          <c:showBubbleSize val="0"/>
        </c:dLbls>
        <c:smooth val="0"/>
        <c:axId val="322870352"/>
        <c:axId val="322869960"/>
      </c:lineChart>
      <c:catAx>
        <c:axId val="322870352"/>
        <c:scaling>
          <c:orientation val="minMax"/>
        </c:scaling>
        <c:delete val="1"/>
        <c:axPos val="b"/>
        <c:numFmt formatCode="General" sourceLinked="1"/>
        <c:majorTickMark val="none"/>
        <c:minorTickMark val="none"/>
        <c:tickLblPos val="nextTo"/>
        <c:crossAx val="322869960"/>
        <c:crosses val="autoZero"/>
        <c:auto val="1"/>
        <c:lblAlgn val="ctr"/>
        <c:lblOffset val="100"/>
        <c:noMultiLvlLbl val="0"/>
      </c:catAx>
      <c:valAx>
        <c:axId val="322869960"/>
        <c:scaling>
          <c:orientation val="minMax"/>
        </c:scaling>
        <c:delete val="1"/>
        <c:axPos val="l"/>
        <c:numFmt formatCode="General" sourceLinked="1"/>
        <c:majorTickMark val="none"/>
        <c:minorTickMark val="none"/>
        <c:tickLblPos val="nextTo"/>
        <c:crossAx val="3228703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100"/>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dk1">
                <a:tint val="885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97B-8F44-89CF-7542D6E6FD40}"/>
            </c:ext>
          </c:extLst>
        </c:ser>
        <c:ser>
          <c:idx val="1"/>
          <c:order val="1"/>
          <c:tx>
            <c:strRef>
              <c:f>Sheet1!$C$1</c:f>
              <c:strCache>
                <c:ptCount val="1"/>
                <c:pt idx="0">
                  <c:v>Series 2</c:v>
                </c:pt>
              </c:strCache>
            </c:strRef>
          </c:tx>
          <c:spPr>
            <a:solidFill>
              <a:schemeClr val="dk1">
                <a:tint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97B-8F44-89CF-7542D6E6FD40}"/>
            </c:ext>
          </c:extLst>
        </c:ser>
        <c:ser>
          <c:idx val="2"/>
          <c:order val="2"/>
          <c:tx>
            <c:strRef>
              <c:f>Sheet1!$D$1</c:f>
              <c:strCache>
                <c:ptCount val="1"/>
                <c:pt idx="0">
                  <c:v>Series 3</c:v>
                </c:pt>
              </c:strCache>
            </c:strRef>
          </c:tx>
          <c:spPr>
            <a:solidFill>
              <a:schemeClr val="dk1">
                <a:tint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97B-8F44-89CF-7542D6E6FD40}"/>
            </c:ext>
          </c:extLst>
        </c:ser>
        <c:dLbls>
          <c:showLegendKey val="0"/>
          <c:showVal val="0"/>
          <c:showCatName val="0"/>
          <c:showSerName val="0"/>
          <c:showPercent val="0"/>
          <c:showBubbleSize val="0"/>
        </c:dLbls>
        <c:gapWidth val="219"/>
        <c:overlap val="-27"/>
        <c:axId val="1711123119"/>
        <c:axId val="1674100047"/>
      </c:barChart>
      <c:catAx>
        <c:axId val="171112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674100047"/>
        <c:crosses val="autoZero"/>
        <c:auto val="1"/>
        <c:lblAlgn val="ctr"/>
        <c:lblOffset val="100"/>
        <c:noMultiLvlLbl val="0"/>
      </c:catAx>
      <c:valAx>
        <c:axId val="16741000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711123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Open Sans" panose="020B0606030504020204"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dk1">
                <a:tint val="885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97B-8F44-89CF-7542D6E6FD40}"/>
            </c:ext>
          </c:extLst>
        </c:ser>
        <c:ser>
          <c:idx val="1"/>
          <c:order val="1"/>
          <c:tx>
            <c:strRef>
              <c:f>Sheet1!$C$1</c:f>
              <c:strCache>
                <c:ptCount val="1"/>
                <c:pt idx="0">
                  <c:v>Series 2</c:v>
                </c:pt>
              </c:strCache>
            </c:strRef>
          </c:tx>
          <c:spPr>
            <a:solidFill>
              <a:schemeClr val="dk1">
                <a:tint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97B-8F44-89CF-7542D6E6FD40}"/>
            </c:ext>
          </c:extLst>
        </c:ser>
        <c:ser>
          <c:idx val="2"/>
          <c:order val="2"/>
          <c:tx>
            <c:strRef>
              <c:f>Sheet1!$D$1</c:f>
              <c:strCache>
                <c:ptCount val="1"/>
                <c:pt idx="0">
                  <c:v>Series 3</c:v>
                </c:pt>
              </c:strCache>
            </c:strRef>
          </c:tx>
          <c:spPr>
            <a:solidFill>
              <a:schemeClr val="dk1">
                <a:tint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97B-8F44-89CF-7542D6E6FD40}"/>
            </c:ext>
          </c:extLst>
        </c:ser>
        <c:dLbls>
          <c:showLegendKey val="0"/>
          <c:showVal val="0"/>
          <c:showCatName val="0"/>
          <c:showSerName val="0"/>
          <c:showPercent val="0"/>
          <c:showBubbleSize val="0"/>
        </c:dLbls>
        <c:gapWidth val="219"/>
        <c:overlap val="-27"/>
        <c:axId val="1711123119"/>
        <c:axId val="1674100047"/>
      </c:barChart>
      <c:catAx>
        <c:axId val="171112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674100047"/>
        <c:crosses val="autoZero"/>
        <c:auto val="1"/>
        <c:lblAlgn val="ctr"/>
        <c:lblOffset val="100"/>
        <c:noMultiLvlLbl val="0"/>
      </c:catAx>
      <c:valAx>
        <c:axId val="16741000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711123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Open Sans" panose="020B0606030504020204"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dk1">
                <a:tint val="885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97B-8F44-89CF-7542D6E6FD40}"/>
            </c:ext>
          </c:extLst>
        </c:ser>
        <c:ser>
          <c:idx val="1"/>
          <c:order val="1"/>
          <c:tx>
            <c:strRef>
              <c:f>Sheet1!$C$1</c:f>
              <c:strCache>
                <c:ptCount val="1"/>
                <c:pt idx="0">
                  <c:v>Series 2</c:v>
                </c:pt>
              </c:strCache>
            </c:strRef>
          </c:tx>
          <c:spPr>
            <a:solidFill>
              <a:schemeClr val="dk1">
                <a:tint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97B-8F44-89CF-7542D6E6FD40}"/>
            </c:ext>
          </c:extLst>
        </c:ser>
        <c:ser>
          <c:idx val="2"/>
          <c:order val="2"/>
          <c:tx>
            <c:strRef>
              <c:f>Sheet1!$D$1</c:f>
              <c:strCache>
                <c:ptCount val="1"/>
                <c:pt idx="0">
                  <c:v>Series 3</c:v>
                </c:pt>
              </c:strCache>
            </c:strRef>
          </c:tx>
          <c:spPr>
            <a:solidFill>
              <a:schemeClr val="dk1">
                <a:tint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97B-8F44-89CF-7542D6E6FD40}"/>
            </c:ext>
          </c:extLst>
        </c:ser>
        <c:dLbls>
          <c:showLegendKey val="0"/>
          <c:showVal val="0"/>
          <c:showCatName val="0"/>
          <c:showSerName val="0"/>
          <c:showPercent val="0"/>
          <c:showBubbleSize val="0"/>
        </c:dLbls>
        <c:gapWidth val="219"/>
        <c:overlap val="-27"/>
        <c:axId val="1711123119"/>
        <c:axId val="1674100047"/>
      </c:barChart>
      <c:catAx>
        <c:axId val="171112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674100047"/>
        <c:crosses val="autoZero"/>
        <c:auto val="1"/>
        <c:lblAlgn val="ctr"/>
        <c:lblOffset val="100"/>
        <c:noMultiLvlLbl val="0"/>
      </c:catAx>
      <c:valAx>
        <c:axId val="16741000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711123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Open Sans" panose="020B0606030504020204"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6.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7.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10">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064" b="1"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310">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064" b="1"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7E52CC-23AA-314B-AB47-46EF7B04ECB2}" type="doc">
      <dgm:prSet loTypeId="urn:microsoft.com/office/officeart/2005/8/layout/process3" loCatId="" qsTypeId="urn:microsoft.com/office/officeart/2005/8/quickstyle/simple1" qsCatId="simple" csTypeId="urn:microsoft.com/office/officeart/2005/8/colors/accent2_1" csCatId="accent2" phldr="0"/>
      <dgm:spPr/>
      <dgm:t>
        <a:bodyPr/>
        <a:lstStyle/>
        <a:p>
          <a:endParaRPr lang="en-US"/>
        </a:p>
      </dgm:t>
    </dgm:pt>
    <dgm:pt modelId="{F2A0E9C5-A31C-564F-9028-1A142C326F37}">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2BCF5FC-5E44-3441-AD5F-4FFCF81DDC5F}" type="par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B685E45-516E-1040-97FA-55EDC3D5F703}" type="sib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EFEE24A-537A-8F4F-9313-E70D684F3920}">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5BD7279D-9BB5-384A-A720-08426DDAEE5B}" type="par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B7A11DF-B3B3-B748-9B0F-A2C58699F958}" type="sib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016E273E-567B-7D48-9287-F2AD53931EFF}">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32F97E9B-9EF2-F043-991D-68CC30384452}" type="par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C3B879CB-1DDD-874C-988C-76A7AED5A946}" type="sib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022F21C-42FB-9D40-8D10-89ED6BBF629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27FC4302-641A-C348-84BC-F1C2D660C0C7}" type="par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7E4CFAC-2137-8245-80D7-ECC2439288F7}" type="sib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8BE37492-5279-1C4F-87DC-B50AAAEFF2A8}">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A9B6A13-C372-AC44-BF86-CA4989AFCB4A}" type="par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DA2CB9F-599D-214B-9973-BC729D721740}" type="sib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2B024F7-CFF4-4249-93B7-724988FB953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69C9E067-B60C-E247-826D-E11ED482D62B}" type="par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796A3AF7-2837-A54C-BE99-1A79CF46F0DC}" type="sib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AFE53CE9-417E-F64C-9192-B24EC2CA8477}" type="pres">
      <dgm:prSet presAssocID="{C17E52CC-23AA-314B-AB47-46EF7B04ECB2}" presName="linearFlow" presStyleCnt="0">
        <dgm:presLayoutVars>
          <dgm:dir/>
          <dgm:animLvl val="lvl"/>
          <dgm:resizeHandles val="exact"/>
        </dgm:presLayoutVars>
      </dgm:prSet>
      <dgm:spPr/>
    </dgm:pt>
    <dgm:pt modelId="{822E66F2-DE54-F74A-8AFD-8FC50B0F483B}" type="pres">
      <dgm:prSet presAssocID="{F2A0E9C5-A31C-564F-9028-1A142C326F37}" presName="composite" presStyleCnt="0"/>
      <dgm:spPr/>
    </dgm:pt>
    <dgm:pt modelId="{00677015-1651-8642-9B6C-53AF6A159217}" type="pres">
      <dgm:prSet presAssocID="{F2A0E9C5-A31C-564F-9028-1A142C326F37}" presName="parTx" presStyleLbl="node1" presStyleIdx="0" presStyleCnt="3">
        <dgm:presLayoutVars>
          <dgm:chMax val="0"/>
          <dgm:chPref val="0"/>
          <dgm:bulletEnabled val="1"/>
        </dgm:presLayoutVars>
      </dgm:prSet>
      <dgm:spPr/>
    </dgm:pt>
    <dgm:pt modelId="{D676BFB2-30AE-814D-94CB-A878072F21A1}" type="pres">
      <dgm:prSet presAssocID="{F2A0E9C5-A31C-564F-9028-1A142C326F37}" presName="parSh" presStyleLbl="node1" presStyleIdx="0" presStyleCnt="3"/>
      <dgm:spPr/>
    </dgm:pt>
    <dgm:pt modelId="{9BD2978A-4856-D348-8705-94E548350B43}" type="pres">
      <dgm:prSet presAssocID="{F2A0E9C5-A31C-564F-9028-1A142C326F37}" presName="desTx" presStyleLbl="fgAcc1" presStyleIdx="0" presStyleCnt="3">
        <dgm:presLayoutVars>
          <dgm:bulletEnabled val="1"/>
        </dgm:presLayoutVars>
      </dgm:prSet>
      <dgm:spPr/>
    </dgm:pt>
    <dgm:pt modelId="{01336F47-7A01-854B-B682-4DF1D2D387D7}" type="pres">
      <dgm:prSet presAssocID="{FB685E45-516E-1040-97FA-55EDC3D5F703}" presName="sibTrans" presStyleLbl="sibTrans2D1" presStyleIdx="0" presStyleCnt="2"/>
      <dgm:spPr/>
    </dgm:pt>
    <dgm:pt modelId="{03966749-BEAA-5D4A-88A6-2E48A86BB54A}" type="pres">
      <dgm:prSet presAssocID="{FB685E45-516E-1040-97FA-55EDC3D5F703}" presName="connTx" presStyleLbl="sibTrans2D1" presStyleIdx="0" presStyleCnt="2"/>
      <dgm:spPr/>
    </dgm:pt>
    <dgm:pt modelId="{5FCE1CD7-79B1-B143-BAB7-018D520C5E43}" type="pres">
      <dgm:prSet presAssocID="{016E273E-567B-7D48-9287-F2AD53931EFF}" presName="composite" presStyleCnt="0"/>
      <dgm:spPr/>
    </dgm:pt>
    <dgm:pt modelId="{8C424EA1-5C8B-8742-A21C-757D26178290}" type="pres">
      <dgm:prSet presAssocID="{016E273E-567B-7D48-9287-F2AD53931EFF}" presName="parTx" presStyleLbl="node1" presStyleIdx="0" presStyleCnt="3">
        <dgm:presLayoutVars>
          <dgm:chMax val="0"/>
          <dgm:chPref val="0"/>
          <dgm:bulletEnabled val="1"/>
        </dgm:presLayoutVars>
      </dgm:prSet>
      <dgm:spPr/>
    </dgm:pt>
    <dgm:pt modelId="{E001AAE2-2F6F-E941-9448-9281FF4D5158}" type="pres">
      <dgm:prSet presAssocID="{016E273E-567B-7D48-9287-F2AD53931EFF}" presName="parSh" presStyleLbl="node1" presStyleIdx="1" presStyleCnt="3"/>
      <dgm:spPr/>
    </dgm:pt>
    <dgm:pt modelId="{492B1704-3054-1340-B8F1-AC29D1106B72}" type="pres">
      <dgm:prSet presAssocID="{016E273E-567B-7D48-9287-F2AD53931EFF}" presName="desTx" presStyleLbl="fgAcc1" presStyleIdx="1" presStyleCnt="3">
        <dgm:presLayoutVars>
          <dgm:bulletEnabled val="1"/>
        </dgm:presLayoutVars>
      </dgm:prSet>
      <dgm:spPr/>
    </dgm:pt>
    <dgm:pt modelId="{C20A7731-0B40-AB48-8A4D-1301AD3C2796}" type="pres">
      <dgm:prSet presAssocID="{C3B879CB-1DDD-874C-988C-76A7AED5A946}" presName="sibTrans" presStyleLbl="sibTrans2D1" presStyleIdx="1" presStyleCnt="2"/>
      <dgm:spPr/>
    </dgm:pt>
    <dgm:pt modelId="{9652737A-9D88-414F-B6F6-B2935583BD50}" type="pres">
      <dgm:prSet presAssocID="{C3B879CB-1DDD-874C-988C-76A7AED5A946}" presName="connTx" presStyleLbl="sibTrans2D1" presStyleIdx="1" presStyleCnt="2"/>
      <dgm:spPr/>
    </dgm:pt>
    <dgm:pt modelId="{13DED5BC-63B9-2843-89E8-465E8894EE51}" type="pres">
      <dgm:prSet presAssocID="{8BE37492-5279-1C4F-87DC-B50AAAEFF2A8}" presName="composite" presStyleCnt="0"/>
      <dgm:spPr/>
    </dgm:pt>
    <dgm:pt modelId="{C8DE3C12-F9D8-8B4B-8DC3-ADB866024E2A}" type="pres">
      <dgm:prSet presAssocID="{8BE37492-5279-1C4F-87DC-B50AAAEFF2A8}" presName="parTx" presStyleLbl="node1" presStyleIdx="1" presStyleCnt="3">
        <dgm:presLayoutVars>
          <dgm:chMax val="0"/>
          <dgm:chPref val="0"/>
          <dgm:bulletEnabled val="1"/>
        </dgm:presLayoutVars>
      </dgm:prSet>
      <dgm:spPr/>
    </dgm:pt>
    <dgm:pt modelId="{D19BA441-39B0-B343-B752-120EFF3B3112}" type="pres">
      <dgm:prSet presAssocID="{8BE37492-5279-1C4F-87DC-B50AAAEFF2A8}" presName="parSh" presStyleLbl="node1" presStyleIdx="2" presStyleCnt="3"/>
      <dgm:spPr/>
    </dgm:pt>
    <dgm:pt modelId="{B034060D-911A-6C4A-B882-60AC7B34A118}" type="pres">
      <dgm:prSet presAssocID="{8BE37492-5279-1C4F-87DC-B50AAAEFF2A8}" presName="desTx" presStyleLbl="fgAcc1" presStyleIdx="2" presStyleCnt="3">
        <dgm:presLayoutVars>
          <dgm:bulletEnabled val="1"/>
        </dgm:presLayoutVars>
      </dgm:prSet>
      <dgm:spPr/>
    </dgm:pt>
  </dgm:ptLst>
  <dgm:cxnLst>
    <dgm:cxn modelId="{7CF7C000-885B-3740-991B-DAF1A261135F}" type="presOf" srcId="{FB685E45-516E-1040-97FA-55EDC3D5F703}" destId="{03966749-BEAA-5D4A-88A6-2E48A86BB54A}" srcOrd="1" destOrd="0" presId="urn:microsoft.com/office/officeart/2005/8/layout/process3"/>
    <dgm:cxn modelId="{40CA8E10-EBF6-B14C-8014-5DD36E72319A}" srcId="{F2A0E9C5-A31C-564F-9028-1A142C326F37}" destId="{FEFEE24A-537A-8F4F-9313-E70D684F3920}" srcOrd="0" destOrd="0" parTransId="{5BD7279D-9BB5-384A-A720-08426DDAEE5B}" sibTransId="{EB7A11DF-B3B3-B748-9B0F-A2C58699F958}"/>
    <dgm:cxn modelId="{A659DD1E-EB43-8648-BA2A-BF051FDEAB3E}" srcId="{8BE37492-5279-1C4F-87DC-B50AAAEFF2A8}" destId="{12B024F7-CFF4-4249-93B7-724988FB9532}" srcOrd="0" destOrd="0" parTransId="{69C9E067-B60C-E247-826D-E11ED482D62B}" sibTransId="{796A3AF7-2837-A54C-BE99-1A79CF46F0DC}"/>
    <dgm:cxn modelId="{A24E1321-28B7-B040-B8FC-A89B7F0186A2}" type="presOf" srcId="{8BE37492-5279-1C4F-87DC-B50AAAEFF2A8}" destId="{C8DE3C12-F9D8-8B4B-8DC3-ADB866024E2A}" srcOrd="0" destOrd="0" presId="urn:microsoft.com/office/officeart/2005/8/layout/process3"/>
    <dgm:cxn modelId="{67024924-2604-9647-9E5A-BCDA0C9BB8CB}" type="presOf" srcId="{C3B879CB-1DDD-874C-988C-76A7AED5A946}" destId="{C20A7731-0B40-AB48-8A4D-1301AD3C2796}" srcOrd="0" destOrd="0" presId="urn:microsoft.com/office/officeart/2005/8/layout/process3"/>
    <dgm:cxn modelId="{935AB52B-EE9D-354F-BEFD-F9EC742EBAF7}" srcId="{C17E52CC-23AA-314B-AB47-46EF7B04ECB2}" destId="{F2A0E9C5-A31C-564F-9028-1A142C326F37}" srcOrd="0" destOrd="0" parTransId="{F2BCF5FC-5E44-3441-AD5F-4FFCF81DDC5F}" sibTransId="{FB685E45-516E-1040-97FA-55EDC3D5F703}"/>
    <dgm:cxn modelId="{B8AADE34-9A8F-AF4E-9266-386497F6F6B4}" type="presOf" srcId="{E022F21C-42FB-9D40-8D10-89ED6BBF6292}" destId="{492B1704-3054-1340-B8F1-AC29D1106B72}" srcOrd="0" destOrd="0" presId="urn:microsoft.com/office/officeart/2005/8/layout/process3"/>
    <dgm:cxn modelId="{086DD636-CAD8-FA47-A3F2-53C70103F2E2}" srcId="{C17E52CC-23AA-314B-AB47-46EF7B04ECB2}" destId="{016E273E-567B-7D48-9287-F2AD53931EFF}" srcOrd="1" destOrd="0" parTransId="{32F97E9B-9EF2-F043-991D-68CC30384452}" sibTransId="{C3B879CB-1DDD-874C-988C-76A7AED5A946}"/>
    <dgm:cxn modelId="{21C4516C-55D2-5344-9957-52855338343E}" type="presOf" srcId="{016E273E-567B-7D48-9287-F2AD53931EFF}" destId="{E001AAE2-2F6F-E941-9448-9281FF4D5158}" srcOrd="1" destOrd="0" presId="urn:microsoft.com/office/officeart/2005/8/layout/process3"/>
    <dgm:cxn modelId="{94CAA94E-3F4D-F943-BD84-7E11DEBC8E01}" type="presOf" srcId="{FB685E45-516E-1040-97FA-55EDC3D5F703}" destId="{01336F47-7A01-854B-B682-4DF1D2D387D7}" srcOrd="0" destOrd="0" presId="urn:microsoft.com/office/officeart/2005/8/layout/process3"/>
    <dgm:cxn modelId="{5BF7A380-DD73-544B-AF09-17C03C18C7E1}" type="presOf" srcId="{F2A0E9C5-A31C-564F-9028-1A142C326F37}" destId="{D676BFB2-30AE-814D-94CB-A878072F21A1}" srcOrd="1" destOrd="0" presId="urn:microsoft.com/office/officeart/2005/8/layout/process3"/>
    <dgm:cxn modelId="{EA51F683-FDC8-0D40-A6C7-A09D4DEA3BEF}" srcId="{C17E52CC-23AA-314B-AB47-46EF7B04ECB2}" destId="{8BE37492-5279-1C4F-87DC-B50AAAEFF2A8}" srcOrd="2" destOrd="0" parTransId="{EA9B6A13-C372-AC44-BF86-CA4989AFCB4A}" sibTransId="{FDA2CB9F-599D-214B-9973-BC729D721740}"/>
    <dgm:cxn modelId="{C6842D84-4765-3D45-9DA7-3A4A7E096BC1}" type="presOf" srcId="{FEFEE24A-537A-8F4F-9313-E70D684F3920}" destId="{9BD2978A-4856-D348-8705-94E548350B43}" srcOrd="0" destOrd="0" presId="urn:microsoft.com/office/officeart/2005/8/layout/process3"/>
    <dgm:cxn modelId="{CC806E84-2CC5-BF4C-BF48-0A1B848F8D91}" srcId="{016E273E-567B-7D48-9287-F2AD53931EFF}" destId="{E022F21C-42FB-9D40-8D10-89ED6BBF6292}" srcOrd="0" destOrd="0" parTransId="{27FC4302-641A-C348-84BC-F1C2D660C0C7}" sibTransId="{17E4CFAC-2137-8245-80D7-ECC2439288F7}"/>
    <dgm:cxn modelId="{66E8CA97-020F-D647-B6DC-9BF440536281}" type="presOf" srcId="{016E273E-567B-7D48-9287-F2AD53931EFF}" destId="{8C424EA1-5C8B-8742-A21C-757D26178290}" srcOrd="0" destOrd="0" presId="urn:microsoft.com/office/officeart/2005/8/layout/process3"/>
    <dgm:cxn modelId="{2D2A799D-A498-5744-8046-4C9EE7CB44D3}" type="presOf" srcId="{8BE37492-5279-1C4F-87DC-B50AAAEFF2A8}" destId="{D19BA441-39B0-B343-B752-120EFF3B3112}" srcOrd="1" destOrd="0" presId="urn:microsoft.com/office/officeart/2005/8/layout/process3"/>
    <dgm:cxn modelId="{FC5DDCAA-BB84-0D45-AEE7-2EDAD286ADD8}" type="presOf" srcId="{12B024F7-CFF4-4249-93B7-724988FB9532}" destId="{B034060D-911A-6C4A-B882-60AC7B34A118}" srcOrd="0" destOrd="0" presId="urn:microsoft.com/office/officeart/2005/8/layout/process3"/>
    <dgm:cxn modelId="{448BE7B9-6A9A-7540-99E0-F6704DF8CEEC}" type="presOf" srcId="{C17E52CC-23AA-314B-AB47-46EF7B04ECB2}" destId="{AFE53CE9-417E-F64C-9192-B24EC2CA8477}" srcOrd="0" destOrd="0" presId="urn:microsoft.com/office/officeart/2005/8/layout/process3"/>
    <dgm:cxn modelId="{2E2FE9CA-7F34-AD4C-8949-75495A61ED10}" type="presOf" srcId="{F2A0E9C5-A31C-564F-9028-1A142C326F37}" destId="{00677015-1651-8642-9B6C-53AF6A159217}" srcOrd="0" destOrd="0" presId="urn:microsoft.com/office/officeart/2005/8/layout/process3"/>
    <dgm:cxn modelId="{7F3547EF-94F6-F642-89F4-63F16120D786}" type="presOf" srcId="{C3B879CB-1DDD-874C-988C-76A7AED5A946}" destId="{9652737A-9D88-414F-B6F6-B2935583BD50}" srcOrd="1" destOrd="0" presId="urn:microsoft.com/office/officeart/2005/8/layout/process3"/>
    <dgm:cxn modelId="{BB18E8E0-F035-B14B-831A-93D5953901D7}" type="presParOf" srcId="{AFE53CE9-417E-F64C-9192-B24EC2CA8477}" destId="{822E66F2-DE54-F74A-8AFD-8FC50B0F483B}" srcOrd="0" destOrd="0" presId="urn:microsoft.com/office/officeart/2005/8/layout/process3"/>
    <dgm:cxn modelId="{8D3C0D67-1457-D244-951B-5B816ABDF2DE}" type="presParOf" srcId="{822E66F2-DE54-F74A-8AFD-8FC50B0F483B}" destId="{00677015-1651-8642-9B6C-53AF6A159217}" srcOrd="0" destOrd="0" presId="urn:microsoft.com/office/officeart/2005/8/layout/process3"/>
    <dgm:cxn modelId="{807768D1-551A-6648-896A-580A76C64F6A}" type="presParOf" srcId="{822E66F2-DE54-F74A-8AFD-8FC50B0F483B}" destId="{D676BFB2-30AE-814D-94CB-A878072F21A1}" srcOrd="1" destOrd="0" presId="urn:microsoft.com/office/officeart/2005/8/layout/process3"/>
    <dgm:cxn modelId="{2B2E8949-76BF-F942-AE8C-561A0D41F459}" type="presParOf" srcId="{822E66F2-DE54-F74A-8AFD-8FC50B0F483B}" destId="{9BD2978A-4856-D348-8705-94E548350B43}" srcOrd="2" destOrd="0" presId="urn:microsoft.com/office/officeart/2005/8/layout/process3"/>
    <dgm:cxn modelId="{07C616C2-A7B6-964A-866C-040B8D0022EA}" type="presParOf" srcId="{AFE53CE9-417E-F64C-9192-B24EC2CA8477}" destId="{01336F47-7A01-854B-B682-4DF1D2D387D7}" srcOrd="1" destOrd="0" presId="urn:microsoft.com/office/officeart/2005/8/layout/process3"/>
    <dgm:cxn modelId="{935156F4-E737-AF40-9833-8545351C0A55}" type="presParOf" srcId="{01336F47-7A01-854B-B682-4DF1D2D387D7}" destId="{03966749-BEAA-5D4A-88A6-2E48A86BB54A}" srcOrd="0" destOrd="0" presId="urn:microsoft.com/office/officeart/2005/8/layout/process3"/>
    <dgm:cxn modelId="{37D8B439-AAED-2844-99A7-67BD0C0637A2}" type="presParOf" srcId="{AFE53CE9-417E-F64C-9192-B24EC2CA8477}" destId="{5FCE1CD7-79B1-B143-BAB7-018D520C5E43}" srcOrd="2" destOrd="0" presId="urn:microsoft.com/office/officeart/2005/8/layout/process3"/>
    <dgm:cxn modelId="{20C68F5F-E3F3-634E-9E8C-4286D9F2C84F}" type="presParOf" srcId="{5FCE1CD7-79B1-B143-BAB7-018D520C5E43}" destId="{8C424EA1-5C8B-8742-A21C-757D26178290}" srcOrd="0" destOrd="0" presId="urn:microsoft.com/office/officeart/2005/8/layout/process3"/>
    <dgm:cxn modelId="{9869AC8E-C451-0043-A965-EFC937673EF5}" type="presParOf" srcId="{5FCE1CD7-79B1-B143-BAB7-018D520C5E43}" destId="{E001AAE2-2F6F-E941-9448-9281FF4D5158}" srcOrd="1" destOrd="0" presId="urn:microsoft.com/office/officeart/2005/8/layout/process3"/>
    <dgm:cxn modelId="{4475442B-42CA-EC4F-8BE2-48C61F6F0C4A}" type="presParOf" srcId="{5FCE1CD7-79B1-B143-BAB7-018D520C5E43}" destId="{492B1704-3054-1340-B8F1-AC29D1106B72}" srcOrd="2" destOrd="0" presId="urn:microsoft.com/office/officeart/2005/8/layout/process3"/>
    <dgm:cxn modelId="{B1890022-6444-6942-B85F-9EF1074D9E14}" type="presParOf" srcId="{AFE53CE9-417E-F64C-9192-B24EC2CA8477}" destId="{C20A7731-0B40-AB48-8A4D-1301AD3C2796}" srcOrd="3" destOrd="0" presId="urn:microsoft.com/office/officeart/2005/8/layout/process3"/>
    <dgm:cxn modelId="{77519406-C585-ED46-8A84-5BDCFF47B343}" type="presParOf" srcId="{C20A7731-0B40-AB48-8A4D-1301AD3C2796}" destId="{9652737A-9D88-414F-B6F6-B2935583BD50}" srcOrd="0" destOrd="0" presId="urn:microsoft.com/office/officeart/2005/8/layout/process3"/>
    <dgm:cxn modelId="{8AF3B7CA-24F7-B34D-A964-F8FEAD92ABFF}" type="presParOf" srcId="{AFE53CE9-417E-F64C-9192-B24EC2CA8477}" destId="{13DED5BC-63B9-2843-89E8-465E8894EE51}" srcOrd="4" destOrd="0" presId="urn:microsoft.com/office/officeart/2005/8/layout/process3"/>
    <dgm:cxn modelId="{553A36CE-B4E5-6549-8B9B-1FD25D09192E}" type="presParOf" srcId="{13DED5BC-63B9-2843-89E8-465E8894EE51}" destId="{C8DE3C12-F9D8-8B4B-8DC3-ADB866024E2A}" srcOrd="0" destOrd="0" presId="urn:microsoft.com/office/officeart/2005/8/layout/process3"/>
    <dgm:cxn modelId="{622B7313-DFE6-BB4E-B4FF-0654D98CEBA0}" type="presParOf" srcId="{13DED5BC-63B9-2843-89E8-465E8894EE51}" destId="{D19BA441-39B0-B343-B752-120EFF3B3112}" srcOrd="1" destOrd="0" presId="urn:microsoft.com/office/officeart/2005/8/layout/process3"/>
    <dgm:cxn modelId="{A9D6AB97-6F62-324C-BDC0-CD2F10454157}" type="presParOf" srcId="{13DED5BC-63B9-2843-89E8-465E8894EE51}" destId="{B034060D-911A-6C4A-B882-60AC7B34A118}" srcOrd="2" destOrd="0" presId="urn:microsoft.com/office/officeart/2005/8/layout/process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17E52CC-23AA-314B-AB47-46EF7B04ECB2}" type="doc">
      <dgm:prSet loTypeId="urn:microsoft.com/office/officeart/2005/8/layout/process3" loCatId="" qsTypeId="urn:microsoft.com/office/officeart/2005/8/quickstyle/simple1" qsCatId="simple" csTypeId="urn:microsoft.com/office/officeart/2005/8/colors/accent2_1" csCatId="accent2" phldr="0"/>
      <dgm:spPr/>
      <dgm:t>
        <a:bodyPr/>
        <a:lstStyle/>
        <a:p>
          <a:endParaRPr lang="en-US"/>
        </a:p>
      </dgm:t>
    </dgm:pt>
    <dgm:pt modelId="{F2A0E9C5-A31C-564F-9028-1A142C326F37}">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2BCF5FC-5E44-3441-AD5F-4FFCF81DDC5F}" type="par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B685E45-516E-1040-97FA-55EDC3D5F703}" type="sib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EFEE24A-537A-8F4F-9313-E70D684F3920}">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5BD7279D-9BB5-384A-A720-08426DDAEE5B}" type="par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B7A11DF-B3B3-B748-9B0F-A2C58699F958}" type="sib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016E273E-567B-7D48-9287-F2AD53931EFF}">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32F97E9B-9EF2-F043-991D-68CC30384452}" type="par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C3B879CB-1DDD-874C-988C-76A7AED5A946}" type="sib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022F21C-42FB-9D40-8D10-89ED6BBF629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27FC4302-641A-C348-84BC-F1C2D660C0C7}" type="par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7E4CFAC-2137-8245-80D7-ECC2439288F7}" type="sib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8BE37492-5279-1C4F-87DC-B50AAAEFF2A8}">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A9B6A13-C372-AC44-BF86-CA4989AFCB4A}" type="par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DA2CB9F-599D-214B-9973-BC729D721740}" type="sib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2B024F7-CFF4-4249-93B7-724988FB953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69C9E067-B60C-E247-826D-E11ED482D62B}" type="par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796A3AF7-2837-A54C-BE99-1A79CF46F0DC}" type="sib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AFE53CE9-417E-F64C-9192-B24EC2CA8477}" type="pres">
      <dgm:prSet presAssocID="{C17E52CC-23AA-314B-AB47-46EF7B04ECB2}" presName="linearFlow" presStyleCnt="0">
        <dgm:presLayoutVars>
          <dgm:dir/>
          <dgm:animLvl val="lvl"/>
          <dgm:resizeHandles val="exact"/>
        </dgm:presLayoutVars>
      </dgm:prSet>
      <dgm:spPr/>
    </dgm:pt>
    <dgm:pt modelId="{822E66F2-DE54-F74A-8AFD-8FC50B0F483B}" type="pres">
      <dgm:prSet presAssocID="{F2A0E9C5-A31C-564F-9028-1A142C326F37}" presName="composite" presStyleCnt="0"/>
      <dgm:spPr/>
    </dgm:pt>
    <dgm:pt modelId="{00677015-1651-8642-9B6C-53AF6A159217}" type="pres">
      <dgm:prSet presAssocID="{F2A0E9C5-A31C-564F-9028-1A142C326F37}" presName="parTx" presStyleLbl="node1" presStyleIdx="0" presStyleCnt="3">
        <dgm:presLayoutVars>
          <dgm:chMax val="0"/>
          <dgm:chPref val="0"/>
          <dgm:bulletEnabled val="1"/>
        </dgm:presLayoutVars>
      </dgm:prSet>
      <dgm:spPr/>
    </dgm:pt>
    <dgm:pt modelId="{D676BFB2-30AE-814D-94CB-A878072F21A1}" type="pres">
      <dgm:prSet presAssocID="{F2A0E9C5-A31C-564F-9028-1A142C326F37}" presName="parSh" presStyleLbl="node1" presStyleIdx="0" presStyleCnt="3"/>
      <dgm:spPr/>
    </dgm:pt>
    <dgm:pt modelId="{9BD2978A-4856-D348-8705-94E548350B43}" type="pres">
      <dgm:prSet presAssocID="{F2A0E9C5-A31C-564F-9028-1A142C326F37}" presName="desTx" presStyleLbl="fgAcc1" presStyleIdx="0" presStyleCnt="3">
        <dgm:presLayoutVars>
          <dgm:bulletEnabled val="1"/>
        </dgm:presLayoutVars>
      </dgm:prSet>
      <dgm:spPr/>
    </dgm:pt>
    <dgm:pt modelId="{01336F47-7A01-854B-B682-4DF1D2D387D7}" type="pres">
      <dgm:prSet presAssocID="{FB685E45-516E-1040-97FA-55EDC3D5F703}" presName="sibTrans" presStyleLbl="sibTrans2D1" presStyleIdx="0" presStyleCnt="2"/>
      <dgm:spPr/>
    </dgm:pt>
    <dgm:pt modelId="{03966749-BEAA-5D4A-88A6-2E48A86BB54A}" type="pres">
      <dgm:prSet presAssocID="{FB685E45-516E-1040-97FA-55EDC3D5F703}" presName="connTx" presStyleLbl="sibTrans2D1" presStyleIdx="0" presStyleCnt="2"/>
      <dgm:spPr/>
    </dgm:pt>
    <dgm:pt modelId="{5FCE1CD7-79B1-B143-BAB7-018D520C5E43}" type="pres">
      <dgm:prSet presAssocID="{016E273E-567B-7D48-9287-F2AD53931EFF}" presName="composite" presStyleCnt="0"/>
      <dgm:spPr/>
    </dgm:pt>
    <dgm:pt modelId="{8C424EA1-5C8B-8742-A21C-757D26178290}" type="pres">
      <dgm:prSet presAssocID="{016E273E-567B-7D48-9287-F2AD53931EFF}" presName="parTx" presStyleLbl="node1" presStyleIdx="0" presStyleCnt="3">
        <dgm:presLayoutVars>
          <dgm:chMax val="0"/>
          <dgm:chPref val="0"/>
          <dgm:bulletEnabled val="1"/>
        </dgm:presLayoutVars>
      </dgm:prSet>
      <dgm:spPr/>
    </dgm:pt>
    <dgm:pt modelId="{E001AAE2-2F6F-E941-9448-9281FF4D5158}" type="pres">
      <dgm:prSet presAssocID="{016E273E-567B-7D48-9287-F2AD53931EFF}" presName="parSh" presStyleLbl="node1" presStyleIdx="1" presStyleCnt="3"/>
      <dgm:spPr/>
    </dgm:pt>
    <dgm:pt modelId="{492B1704-3054-1340-B8F1-AC29D1106B72}" type="pres">
      <dgm:prSet presAssocID="{016E273E-567B-7D48-9287-F2AD53931EFF}" presName="desTx" presStyleLbl="fgAcc1" presStyleIdx="1" presStyleCnt="3">
        <dgm:presLayoutVars>
          <dgm:bulletEnabled val="1"/>
        </dgm:presLayoutVars>
      </dgm:prSet>
      <dgm:spPr/>
    </dgm:pt>
    <dgm:pt modelId="{C20A7731-0B40-AB48-8A4D-1301AD3C2796}" type="pres">
      <dgm:prSet presAssocID="{C3B879CB-1DDD-874C-988C-76A7AED5A946}" presName="sibTrans" presStyleLbl="sibTrans2D1" presStyleIdx="1" presStyleCnt="2"/>
      <dgm:spPr/>
    </dgm:pt>
    <dgm:pt modelId="{9652737A-9D88-414F-B6F6-B2935583BD50}" type="pres">
      <dgm:prSet presAssocID="{C3B879CB-1DDD-874C-988C-76A7AED5A946}" presName="connTx" presStyleLbl="sibTrans2D1" presStyleIdx="1" presStyleCnt="2"/>
      <dgm:spPr/>
    </dgm:pt>
    <dgm:pt modelId="{13DED5BC-63B9-2843-89E8-465E8894EE51}" type="pres">
      <dgm:prSet presAssocID="{8BE37492-5279-1C4F-87DC-B50AAAEFF2A8}" presName="composite" presStyleCnt="0"/>
      <dgm:spPr/>
    </dgm:pt>
    <dgm:pt modelId="{C8DE3C12-F9D8-8B4B-8DC3-ADB866024E2A}" type="pres">
      <dgm:prSet presAssocID="{8BE37492-5279-1C4F-87DC-B50AAAEFF2A8}" presName="parTx" presStyleLbl="node1" presStyleIdx="1" presStyleCnt="3">
        <dgm:presLayoutVars>
          <dgm:chMax val="0"/>
          <dgm:chPref val="0"/>
          <dgm:bulletEnabled val="1"/>
        </dgm:presLayoutVars>
      </dgm:prSet>
      <dgm:spPr/>
    </dgm:pt>
    <dgm:pt modelId="{D19BA441-39B0-B343-B752-120EFF3B3112}" type="pres">
      <dgm:prSet presAssocID="{8BE37492-5279-1C4F-87DC-B50AAAEFF2A8}" presName="parSh" presStyleLbl="node1" presStyleIdx="2" presStyleCnt="3"/>
      <dgm:spPr/>
    </dgm:pt>
    <dgm:pt modelId="{B034060D-911A-6C4A-B882-60AC7B34A118}" type="pres">
      <dgm:prSet presAssocID="{8BE37492-5279-1C4F-87DC-B50AAAEFF2A8}" presName="desTx" presStyleLbl="fgAcc1" presStyleIdx="2" presStyleCnt="3">
        <dgm:presLayoutVars>
          <dgm:bulletEnabled val="1"/>
        </dgm:presLayoutVars>
      </dgm:prSet>
      <dgm:spPr/>
    </dgm:pt>
  </dgm:ptLst>
  <dgm:cxnLst>
    <dgm:cxn modelId="{7CF7C000-885B-3740-991B-DAF1A261135F}" type="presOf" srcId="{FB685E45-516E-1040-97FA-55EDC3D5F703}" destId="{03966749-BEAA-5D4A-88A6-2E48A86BB54A}" srcOrd="1" destOrd="0" presId="urn:microsoft.com/office/officeart/2005/8/layout/process3"/>
    <dgm:cxn modelId="{40CA8E10-EBF6-B14C-8014-5DD36E72319A}" srcId="{F2A0E9C5-A31C-564F-9028-1A142C326F37}" destId="{FEFEE24A-537A-8F4F-9313-E70D684F3920}" srcOrd="0" destOrd="0" parTransId="{5BD7279D-9BB5-384A-A720-08426DDAEE5B}" sibTransId="{EB7A11DF-B3B3-B748-9B0F-A2C58699F958}"/>
    <dgm:cxn modelId="{A659DD1E-EB43-8648-BA2A-BF051FDEAB3E}" srcId="{8BE37492-5279-1C4F-87DC-B50AAAEFF2A8}" destId="{12B024F7-CFF4-4249-93B7-724988FB9532}" srcOrd="0" destOrd="0" parTransId="{69C9E067-B60C-E247-826D-E11ED482D62B}" sibTransId="{796A3AF7-2837-A54C-BE99-1A79CF46F0DC}"/>
    <dgm:cxn modelId="{A24E1321-28B7-B040-B8FC-A89B7F0186A2}" type="presOf" srcId="{8BE37492-5279-1C4F-87DC-B50AAAEFF2A8}" destId="{C8DE3C12-F9D8-8B4B-8DC3-ADB866024E2A}" srcOrd="0" destOrd="0" presId="urn:microsoft.com/office/officeart/2005/8/layout/process3"/>
    <dgm:cxn modelId="{67024924-2604-9647-9E5A-BCDA0C9BB8CB}" type="presOf" srcId="{C3B879CB-1DDD-874C-988C-76A7AED5A946}" destId="{C20A7731-0B40-AB48-8A4D-1301AD3C2796}" srcOrd="0" destOrd="0" presId="urn:microsoft.com/office/officeart/2005/8/layout/process3"/>
    <dgm:cxn modelId="{935AB52B-EE9D-354F-BEFD-F9EC742EBAF7}" srcId="{C17E52CC-23AA-314B-AB47-46EF7B04ECB2}" destId="{F2A0E9C5-A31C-564F-9028-1A142C326F37}" srcOrd="0" destOrd="0" parTransId="{F2BCF5FC-5E44-3441-AD5F-4FFCF81DDC5F}" sibTransId="{FB685E45-516E-1040-97FA-55EDC3D5F703}"/>
    <dgm:cxn modelId="{B8AADE34-9A8F-AF4E-9266-386497F6F6B4}" type="presOf" srcId="{E022F21C-42FB-9D40-8D10-89ED6BBF6292}" destId="{492B1704-3054-1340-B8F1-AC29D1106B72}" srcOrd="0" destOrd="0" presId="urn:microsoft.com/office/officeart/2005/8/layout/process3"/>
    <dgm:cxn modelId="{086DD636-CAD8-FA47-A3F2-53C70103F2E2}" srcId="{C17E52CC-23AA-314B-AB47-46EF7B04ECB2}" destId="{016E273E-567B-7D48-9287-F2AD53931EFF}" srcOrd="1" destOrd="0" parTransId="{32F97E9B-9EF2-F043-991D-68CC30384452}" sibTransId="{C3B879CB-1DDD-874C-988C-76A7AED5A946}"/>
    <dgm:cxn modelId="{21C4516C-55D2-5344-9957-52855338343E}" type="presOf" srcId="{016E273E-567B-7D48-9287-F2AD53931EFF}" destId="{E001AAE2-2F6F-E941-9448-9281FF4D5158}" srcOrd="1" destOrd="0" presId="urn:microsoft.com/office/officeart/2005/8/layout/process3"/>
    <dgm:cxn modelId="{94CAA94E-3F4D-F943-BD84-7E11DEBC8E01}" type="presOf" srcId="{FB685E45-516E-1040-97FA-55EDC3D5F703}" destId="{01336F47-7A01-854B-B682-4DF1D2D387D7}" srcOrd="0" destOrd="0" presId="urn:microsoft.com/office/officeart/2005/8/layout/process3"/>
    <dgm:cxn modelId="{5BF7A380-DD73-544B-AF09-17C03C18C7E1}" type="presOf" srcId="{F2A0E9C5-A31C-564F-9028-1A142C326F37}" destId="{D676BFB2-30AE-814D-94CB-A878072F21A1}" srcOrd="1" destOrd="0" presId="urn:microsoft.com/office/officeart/2005/8/layout/process3"/>
    <dgm:cxn modelId="{EA51F683-FDC8-0D40-A6C7-A09D4DEA3BEF}" srcId="{C17E52CC-23AA-314B-AB47-46EF7B04ECB2}" destId="{8BE37492-5279-1C4F-87DC-B50AAAEFF2A8}" srcOrd="2" destOrd="0" parTransId="{EA9B6A13-C372-AC44-BF86-CA4989AFCB4A}" sibTransId="{FDA2CB9F-599D-214B-9973-BC729D721740}"/>
    <dgm:cxn modelId="{C6842D84-4765-3D45-9DA7-3A4A7E096BC1}" type="presOf" srcId="{FEFEE24A-537A-8F4F-9313-E70D684F3920}" destId="{9BD2978A-4856-D348-8705-94E548350B43}" srcOrd="0" destOrd="0" presId="urn:microsoft.com/office/officeart/2005/8/layout/process3"/>
    <dgm:cxn modelId="{CC806E84-2CC5-BF4C-BF48-0A1B848F8D91}" srcId="{016E273E-567B-7D48-9287-F2AD53931EFF}" destId="{E022F21C-42FB-9D40-8D10-89ED6BBF6292}" srcOrd="0" destOrd="0" parTransId="{27FC4302-641A-C348-84BC-F1C2D660C0C7}" sibTransId="{17E4CFAC-2137-8245-80D7-ECC2439288F7}"/>
    <dgm:cxn modelId="{66E8CA97-020F-D647-B6DC-9BF440536281}" type="presOf" srcId="{016E273E-567B-7D48-9287-F2AD53931EFF}" destId="{8C424EA1-5C8B-8742-A21C-757D26178290}" srcOrd="0" destOrd="0" presId="urn:microsoft.com/office/officeart/2005/8/layout/process3"/>
    <dgm:cxn modelId="{2D2A799D-A498-5744-8046-4C9EE7CB44D3}" type="presOf" srcId="{8BE37492-5279-1C4F-87DC-B50AAAEFF2A8}" destId="{D19BA441-39B0-B343-B752-120EFF3B3112}" srcOrd="1" destOrd="0" presId="urn:microsoft.com/office/officeart/2005/8/layout/process3"/>
    <dgm:cxn modelId="{FC5DDCAA-BB84-0D45-AEE7-2EDAD286ADD8}" type="presOf" srcId="{12B024F7-CFF4-4249-93B7-724988FB9532}" destId="{B034060D-911A-6C4A-B882-60AC7B34A118}" srcOrd="0" destOrd="0" presId="urn:microsoft.com/office/officeart/2005/8/layout/process3"/>
    <dgm:cxn modelId="{448BE7B9-6A9A-7540-99E0-F6704DF8CEEC}" type="presOf" srcId="{C17E52CC-23AA-314B-AB47-46EF7B04ECB2}" destId="{AFE53CE9-417E-F64C-9192-B24EC2CA8477}" srcOrd="0" destOrd="0" presId="urn:microsoft.com/office/officeart/2005/8/layout/process3"/>
    <dgm:cxn modelId="{2E2FE9CA-7F34-AD4C-8949-75495A61ED10}" type="presOf" srcId="{F2A0E9C5-A31C-564F-9028-1A142C326F37}" destId="{00677015-1651-8642-9B6C-53AF6A159217}" srcOrd="0" destOrd="0" presId="urn:microsoft.com/office/officeart/2005/8/layout/process3"/>
    <dgm:cxn modelId="{7F3547EF-94F6-F642-89F4-63F16120D786}" type="presOf" srcId="{C3B879CB-1DDD-874C-988C-76A7AED5A946}" destId="{9652737A-9D88-414F-B6F6-B2935583BD50}" srcOrd="1" destOrd="0" presId="urn:microsoft.com/office/officeart/2005/8/layout/process3"/>
    <dgm:cxn modelId="{BB18E8E0-F035-B14B-831A-93D5953901D7}" type="presParOf" srcId="{AFE53CE9-417E-F64C-9192-B24EC2CA8477}" destId="{822E66F2-DE54-F74A-8AFD-8FC50B0F483B}" srcOrd="0" destOrd="0" presId="urn:microsoft.com/office/officeart/2005/8/layout/process3"/>
    <dgm:cxn modelId="{8D3C0D67-1457-D244-951B-5B816ABDF2DE}" type="presParOf" srcId="{822E66F2-DE54-F74A-8AFD-8FC50B0F483B}" destId="{00677015-1651-8642-9B6C-53AF6A159217}" srcOrd="0" destOrd="0" presId="urn:microsoft.com/office/officeart/2005/8/layout/process3"/>
    <dgm:cxn modelId="{807768D1-551A-6648-896A-580A76C64F6A}" type="presParOf" srcId="{822E66F2-DE54-F74A-8AFD-8FC50B0F483B}" destId="{D676BFB2-30AE-814D-94CB-A878072F21A1}" srcOrd="1" destOrd="0" presId="urn:microsoft.com/office/officeart/2005/8/layout/process3"/>
    <dgm:cxn modelId="{2B2E8949-76BF-F942-AE8C-561A0D41F459}" type="presParOf" srcId="{822E66F2-DE54-F74A-8AFD-8FC50B0F483B}" destId="{9BD2978A-4856-D348-8705-94E548350B43}" srcOrd="2" destOrd="0" presId="urn:microsoft.com/office/officeart/2005/8/layout/process3"/>
    <dgm:cxn modelId="{07C616C2-A7B6-964A-866C-040B8D0022EA}" type="presParOf" srcId="{AFE53CE9-417E-F64C-9192-B24EC2CA8477}" destId="{01336F47-7A01-854B-B682-4DF1D2D387D7}" srcOrd="1" destOrd="0" presId="urn:microsoft.com/office/officeart/2005/8/layout/process3"/>
    <dgm:cxn modelId="{935156F4-E737-AF40-9833-8545351C0A55}" type="presParOf" srcId="{01336F47-7A01-854B-B682-4DF1D2D387D7}" destId="{03966749-BEAA-5D4A-88A6-2E48A86BB54A}" srcOrd="0" destOrd="0" presId="urn:microsoft.com/office/officeart/2005/8/layout/process3"/>
    <dgm:cxn modelId="{37D8B439-AAED-2844-99A7-67BD0C0637A2}" type="presParOf" srcId="{AFE53CE9-417E-F64C-9192-B24EC2CA8477}" destId="{5FCE1CD7-79B1-B143-BAB7-018D520C5E43}" srcOrd="2" destOrd="0" presId="urn:microsoft.com/office/officeart/2005/8/layout/process3"/>
    <dgm:cxn modelId="{20C68F5F-E3F3-634E-9E8C-4286D9F2C84F}" type="presParOf" srcId="{5FCE1CD7-79B1-B143-BAB7-018D520C5E43}" destId="{8C424EA1-5C8B-8742-A21C-757D26178290}" srcOrd="0" destOrd="0" presId="urn:microsoft.com/office/officeart/2005/8/layout/process3"/>
    <dgm:cxn modelId="{9869AC8E-C451-0043-A965-EFC937673EF5}" type="presParOf" srcId="{5FCE1CD7-79B1-B143-BAB7-018D520C5E43}" destId="{E001AAE2-2F6F-E941-9448-9281FF4D5158}" srcOrd="1" destOrd="0" presId="urn:microsoft.com/office/officeart/2005/8/layout/process3"/>
    <dgm:cxn modelId="{4475442B-42CA-EC4F-8BE2-48C61F6F0C4A}" type="presParOf" srcId="{5FCE1CD7-79B1-B143-BAB7-018D520C5E43}" destId="{492B1704-3054-1340-B8F1-AC29D1106B72}" srcOrd="2" destOrd="0" presId="urn:microsoft.com/office/officeart/2005/8/layout/process3"/>
    <dgm:cxn modelId="{B1890022-6444-6942-B85F-9EF1074D9E14}" type="presParOf" srcId="{AFE53CE9-417E-F64C-9192-B24EC2CA8477}" destId="{C20A7731-0B40-AB48-8A4D-1301AD3C2796}" srcOrd="3" destOrd="0" presId="urn:microsoft.com/office/officeart/2005/8/layout/process3"/>
    <dgm:cxn modelId="{77519406-C585-ED46-8A84-5BDCFF47B343}" type="presParOf" srcId="{C20A7731-0B40-AB48-8A4D-1301AD3C2796}" destId="{9652737A-9D88-414F-B6F6-B2935583BD50}" srcOrd="0" destOrd="0" presId="urn:microsoft.com/office/officeart/2005/8/layout/process3"/>
    <dgm:cxn modelId="{8AF3B7CA-24F7-B34D-A964-F8FEAD92ABFF}" type="presParOf" srcId="{AFE53CE9-417E-F64C-9192-B24EC2CA8477}" destId="{13DED5BC-63B9-2843-89E8-465E8894EE51}" srcOrd="4" destOrd="0" presId="urn:microsoft.com/office/officeart/2005/8/layout/process3"/>
    <dgm:cxn modelId="{553A36CE-B4E5-6549-8B9B-1FD25D09192E}" type="presParOf" srcId="{13DED5BC-63B9-2843-89E8-465E8894EE51}" destId="{C8DE3C12-F9D8-8B4B-8DC3-ADB866024E2A}" srcOrd="0" destOrd="0" presId="urn:microsoft.com/office/officeart/2005/8/layout/process3"/>
    <dgm:cxn modelId="{622B7313-DFE6-BB4E-B4FF-0654D98CEBA0}" type="presParOf" srcId="{13DED5BC-63B9-2843-89E8-465E8894EE51}" destId="{D19BA441-39B0-B343-B752-120EFF3B3112}" srcOrd="1" destOrd="0" presId="urn:microsoft.com/office/officeart/2005/8/layout/process3"/>
    <dgm:cxn modelId="{A9D6AB97-6F62-324C-BDC0-CD2F10454157}" type="presParOf" srcId="{13DED5BC-63B9-2843-89E8-465E8894EE51}" destId="{B034060D-911A-6C4A-B882-60AC7B34A118}" srcOrd="2" destOrd="0" presId="urn:microsoft.com/office/officeart/2005/8/layout/process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17E52CC-23AA-314B-AB47-46EF7B04ECB2}" type="doc">
      <dgm:prSet loTypeId="urn:microsoft.com/office/officeart/2005/8/layout/process3" loCatId="" qsTypeId="urn:microsoft.com/office/officeart/2005/8/quickstyle/simple1" qsCatId="simple" csTypeId="urn:microsoft.com/office/officeart/2005/8/colors/accent2_1" csCatId="accent2" phldr="0"/>
      <dgm:spPr/>
      <dgm:t>
        <a:bodyPr/>
        <a:lstStyle/>
        <a:p>
          <a:endParaRPr lang="en-US"/>
        </a:p>
      </dgm:t>
    </dgm:pt>
    <dgm:pt modelId="{F2A0E9C5-A31C-564F-9028-1A142C326F37}">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2BCF5FC-5E44-3441-AD5F-4FFCF81DDC5F}" type="par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B685E45-516E-1040-97FA-55EDC3D5F703}" type="sib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EFEE24A-537A-8F4F-9313-E70D684F3920}">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5BD7279D-9BB5-384A-A720-08426DDAEE5B}" type="par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B7A11DF-B3B3-B748-9B0F-A2C58699F958}" type="sib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016E273E-567B-7D48-9287-F2AD53931EFF}">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32F97E9B-9EF2-F043-991D-68CC30384452}" type="par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C3B879CB-1DDD-874C-988C-76A7AED5A946}" type="sib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022F21C-42FB-9D40-8D10-89ED6BBF629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27FC4302-641A-C348-84BC-F1C2D660C0C7}" type="par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7E4CFAC-2137-8245-80D7-ECC2439288F7}" type="sib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8BE37492-5279-1C4F-87DC-B50AAAEFF2A8}">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A9B6A13-C372-AC44-BF86-CA4989AFCB4A}" type="par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DA2CB9F-599D-214B-9973-BC729D721740}" type="sib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2B024F7-CFF4-4249-93B7-724988FB953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69C9E067-B60C-E247-826D-E11ED482D62B}" type="par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796A3AF7-2837-A54C-BE99-1A79CF46F0DC}" type="sib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AFE53CE9-417E-F64C-9192-B24EC2CA8477}" type="pres">
      <dgm:prSet presAssocID="{C17E52CC-23AA-314B-AB47-46EF7B04ECB2}" presName="linearFlow" presStyleCnt="0">
        <dgm:presLayoutVars>
          <dgm:dir/>
          <dgm:animLvl val="lvl"/>
          <dgm:resizeHandles val="exact"/>
        </dgm:presLayoutVars>
      </dgm:prSet>
      <dgm:spPr/>
    </dgm:pt>
    <dgm:pt modelId="{822E66F2-DE54-F74A-8AFD-8FC50B0F483B}" type="pres">
      <dgm:prSet presAssocID="{F2A0E9C5-A31C-564F-9028-1A142C326F37}" presName="composite" presStyleCnt="0"/>
      <dgm:spPr/>
    </dgm:pt>
    <dgm:pt modelId="{00677015-1651-8642-9B6C-53AF6A159217}" type="pres">
      <dgm:prSet presAssocID="{F2A0E9C5-A31C-564F-9028-1A142C326F37}" presName="parTx" presStyleLbl="node1" presStyleIdx="0" presStyleCnt="3">
        <dgm:presLayoutVars>
          <dgm:chMax val="0"/>
          <dgm:chPref val="0"/>
          <dgm:bulletEnabled val="1"/>
        </dgm:presLayoutVars>
      </dgm:prSet>
      <dgm:spPr/>
    </dgm:pt>
    <dgm:pt modelId="{D676BFB2-30AE-814D-94CB-A878072F21A1}" type="pres">
      <dgm:prSet presAssocID="{F2A0E9C5-A31C-564F-9028-1A142C326F37}" presName="parSh" presStyleLbl="node1" presStyleIdx="0" presStyleCnt="3"/>
      <dgm:spPr/>
    </dgm:pt>
    <dgm:pt modelId="{9BD2978A-4856-D348-8705-94E548350B43}" type="pres">
      <dgm:prSet presAssocID="{F2A0E9C5-A31C-564F-9028-1A142C326F37}" presName="desTx" presStyleLbl="fgAcc1" presStyleIdx="0" presStyleCnt="3">
        <dgm:presLayoutVars>
          <dgm:bulletEnabled val="1"/>
        </dgm:presLayoutVars>
      </dgm:prSet>
      <dgm:spPr/>
    </dgm:pt>
    <dgm:pt modelId="{01336F47-7A01-854B-B682-4DF1D2D387D7}" type="pres">
      <dgm:prSet presAssocID="{FB685E45-516E-1040-97FA-55EDC3D5F703}" presName="sibTrans" presStyleLbl="sibTrans2D1" presStyleIdx="0" presStyleCnt="2"/>
      <dgm:spPr/>
    </dgm:pt>
    <dgm:pt modelId="{03966749-BEAA-5D4A-88A6-2E48A86BB54A}" type="pres">
      <dgm:prSet presAssocID="{FB685E45-516E-1040-97FA-55EDC3D5F703}" presName="connTx" presStyleLbl="sibTrans2D1" presStyleIdx="0" presStyleCnt="2"/>
      <dgm:spPr/>
    </dgm:pt>
    <dgm:pt modelId="{5FCE1CD7-79B1-B143-BAB7-018D520C5E43}" type="pres">
      <dgm:prSet presAssocID="{016E273E-567B-7D48-9287-F2AD53931EFF}" presName="composite" presStyleCnt="0"/>
      <dgm:spPr/>
    </dgm:pt>
    <dgm:pt modelId="{8C424EA1-5C8B-8742-A21C-757D26178290}" type="pres">
      <dgm:prSet presAssocID="{016E273E-567B-7D48-9287-F2AD53931EFF}" presName="parTx" presStyleLbl="node1" presStyleIdx="0" presStyleCnt="3">
        <dgm:presLayoutVars>
          <dgm:chMax val="0"/>
          <dgm:chPref val="0"/>
          <dgm:bulletEnabled val="1"/>
        </dgm:presLayoutVars>
      </dgm:prSet>
      <dgm:spPr/>
    </dgm:pt>
    <dgm:pt modelId="{E001AAE2-2F6F-E941-9448-9281FF4D5158}" type="pres">
      <dgm:prSet presAssocID="{016E273E-567B-7D48-9287-F2AD53931EFF}" presName="parSh" presStyleLbl="node1" presStyleIdx="1" presStyleCnt="3"/>
      <dgm:spPr/>
    </dgm:pt>
    <dgm:pt modelId="{492B1704-3054-1340-B8F1-AC29D1106B72}" type="pres">
      <dgm:prSet presAssocID="{016E273E-567B-7D48-9287-F2AD53931EFF}" presName="desTx" presStyleLbl="fgAcc1" presStyleIdx="1" presStyleCnt="3">
        <dgm:presLayoutVars>
          <dgm:bulletEnabled val="1"/>
        </dgm:presLayoutVars>
      </dgm:prSet>
      <dgm:spPr/>
    </dgm:pt>
    <dgm:pt modelId="{C20A7731-0B40-AB48-8A4D-1301AD3C2796}" type="pres">
      <dgm:prSet presAssocID="{C3B879CB-1DDD-874C-988C-76A7AED5A946}" presName="sibTrans" presStyleLbl="sibTrans2D1" presStyleIdx="1" presStyleCnt="2"/>
      <dgm:spPr/>
    </dgm:pt>
    <dgm:pt modelId="{9652737A-9D88-414F-B6F6-B2935583BD50}" type="pres">
      <dgm:prSet presAssocID="{C3B879CB-1DDD-874C-988C-76A7AED5A946}" presName="connTx" presStyleLbl="sibTrans2D1" presStyleIdx="1" presStyleCnt="2"/>
      <dgm:spPr/>
    </dgm:pt>
    <dgm:pt modelId="{13DED5BC-63B9-2843-89E8-465E8894EE51}" type="pres">
      <dgm:prSet presAssocID="{8BE37492-5279-1C4F-87DC-B50AAAEFF2A8}" presName="composite" presStyleCnt="0"/>
      <dgm:spPr/>
    </dgm:pt>
    <dgm:pt modelId="{C8DE3C12-F9D8-8B4B-8DC3-ADB866024E2A}" type="pres">
      <dgm:prSet presAssocID="{8BE37492-5279-1C4F-87DC-B50AAAEFF2A8}" presName="parTx" presStyleLbl="node1" presStyleIdx="1" presStyleCnt="3">
        <dgm:presLayoutVars>
          <dgm:chMax val="0"/>
          <dgm:chPref val="0"/>
          <dgm:bulletEnabled val="1"/>
        </dgm:presLayoutVars>
      </dgm:prSet>
      <dgm:spPr/>
    </dgm:pt>
    <dgm:pt modelId="{D19BA441-39B0-B343-B752-120EFF3B3112}" type="pres">
      <dgm:prSet presAssocID="{8BE37492-5279-1C4F-87DC-B50AAAEFF2A8}" presName="parSh" presStyleLbl="node1" presStyleIdx="2" presStyleCnt="3"/>
      <dgm:spPr/>
    </dgm:pt>
    <dgm:pt modelId="{B034060D-911A-6C4A-B882-60AC7B34A118}" type="pres">
      <dgm:prSet presAssocID="{8BE37492-5279-1C4F-87DC-B50AAAEFF2A8}" presName="desTx" presStyleLbl="fgAcc1" presStyleIdx="2" presStyleCnt="3">
        <dgm:presLayoutVars>
          <dgm:bulletEnabled val="1"/>
        </dgm:presLayoutVars>
      </dgm:prSet>
      <dgm:spPr/>
    </dgm:pt>
  </dgm:ptLst>
  <dgm:cxnLst>
    <dgm:cxn modelId="{7CF7C000-885B-3740-991B-DAF1A261135F}" type="presOf" srcId="{FB685E45-516E-1040-97FA-55EDC3D5F703}" destId="{03966749-BEAA-5D4A-88A6-2E48A86BB54A}" srcOrd="1" destOrd="0" presId="urn:microsoft.com/office/officeart/2005/8/layout/process3"/>
    <dgm:cxn modelId="{40CA8E10-EBF6-B14C-8014-5DD36E72319A}" srcId="{F2A0E9C5-A31C-564F-9028-1A142C326F37}" destId="{FEFEE24A-537A-8F4F-9313-E70D684F3920}" srcOrd="0" destOrd="0" parTransId="{5BD7279D-9BB5-384A-A720-08426DDAEE5B}" sibTransId="{EB7A11DF-B3B3-B748-9B0F-A2C58699F958}"/>
    <dgm:cxn modelId="{A659DD1E-EB43-8648-BA2A-BF051FDEAB3E}" srcId="{8BE37492-5279-1C4F-87DC-B50AAAEFF2A8}" destId="{12B024F7-CFF4-4249-93B7-724988FB9532}" srcOrd="0" destOrd="0" parTransId="{69C9E067-B60C-E247-826D-E11ED482D62B}" sibTransId="{796A3AF7-2837-A54C-BE99-1A79CF46F0DC}"/>
    <dgm:cxn modelId="{A24E1321-28B7-B040-B8FC-A89B7F0186A2}" type="presOf" srcId="{8BE37492-5279-1C4F-87DC-B50AAAEFF2A8}" destId="{C8DE3C12-F9D8-8B4B-8DC3-ADB866024E2A}" srcOrd="0" destOrd="0" presId="urn:microsoft.com/office/officeart/2005/8/layout/process3"/>
    <dgm:cxn modelId="{67024924-2604-9647-9E5A-BCDA0C9BB8CB}" type="presOf" srcId="{C3B879CB-1DDD-874C-988C-76A7AED5A946}" destId="{C20A7731-0B40-AB48-8A4D-1301AD3C2796}" srcOrd="0" destOrd="0" presId="urn:microsoft.com/office/officeart/2005/8/layout/process3"/>
    <dgm:cxn modelId="{935AB52B-EE9D-354F-BEFD-F9EC742EBAF7}" srcId="{C17E52CC-23AA-314B-AB47-46EF7B04ECB2}" destId="{F2A0E9C5-A31C-564F-9028-1A142C326F37}" srcOrd="0" destOrd="0" parTransId="{F2BCF5FC-5E44-3441-AD5F-4FFCF81DDC5F}" sibTransId="{FB685E45-516E-1040-97FA-55EDC3D5F703}"/>
    <dgm:cxn modelId="{B8AADE34-9A8F-AF4E-9266-386497F6F6B4}" type="presOf" srcId="{E022F21C-42FB-9D40-8D10-89ED6BBF6292}" destId="{492B1704-3054-1340-B8F1-AC29D1106B72}" srcOrd="0" destOrd="0" presId="urn:microsoft.com/office/officeart/2005/8/layout/process3"/>
    <dgm:cxn modelId="{086DD636-CAD8-FA47-A3F2-53C70103F2E2}" srcId="{C17E52CC-23AA-314B-AB47-46EF7B04ECB2}" destId="{016E273E-567B-7D48-9287-F2AD53931EFF}" srcOrd="1" destOrd="0" parTransId="{32F97E9B-9EF2-F043-991D-68CC30384452}" sibTransId="{C3B879CB-1DDD-874C-988C-76A7AED5A946}"/>
    <dgm:cxn modelId="{21C4516C-55D2-5344-9957-52855338343E}" type="presOf" srcId="{016E273E-567B-7D48-9287-F2AD53931EFF}" destId="{E001AAE2-2F6F-E941-9448-9281FF4D5158}" srcOrd="1" destOrd="0" presId="urn:microsoft.com/office/officeart/2005/8/layout/process3"/>
    <dgm:cxn modelId="{94CAA94E-3F4D-F943-BD84-7E11DEBC8E01}" type="presOf" srcId="{FB685E45-516E-1040-97FA-55EDC3D5F703}" destId="{01336F47-7A01-854B-B682-4DF1D2D387D7}" srcOrd="0" destOrd="0" presId="urn:microsoft.com/office/officeart/2005/8/layout/process3"/>
    <dgm:cxn modelId="{5BF7A380-DD73-544B-AF09-17C03C18C7E1}" type="presOf" srcId="{F2A0E9C5-A31C-564F-9028-1A142C326F37}" destId="{D676BFB2-30AE-814D-94CB-A878072F21A1}" srcOrd="1" destOrd="0" presId="urn:microsoft.com/office/officeart/2005/8/layout/process3"/>
    <dgm:cxn modelId="{EA51F683-FDC8-0D40-A6C7-A09D4DEA3BEF}" srcId="{C17E52CC-23AA-314B-AB47-46EF7B04ECB2}" destId="{8BE37492-5279-1C4F-87DC-B50AAAEFF2A8}" srcOrd="2" destOrd="0" parTransId="{EA9B6A13-C372-AC44-BF86-CA4989AFCB4A}" sibTransId="{FDA2CB9F-599D-214B-9973-BC729D721740}"/>
    <dgm:cxn modelId="{C6842D84-4765-3D45-9DA7-3A4A7E096BC1}" type="presOf" srcId="{FEFEE24A-537A-8F4F-9313-E70D684F3920}" destId="{9BD2978A-4856-D348-8705-94E548350B43}" srcOrd="0" destOrd="0" presId="urn:microsoft.com/office/officeart/2005/8/layout/process3"/>
    <dgm:cxn modelId="{CC806E84-2CC5-BF4C-BF48-0A1B848F8D91}" srcId="{016E273E-567B-7D48-9287-F2AD53931EFF}" destId="{E022F21C-42FB-9D40-8D10-89ED6BBF6292}" srcOrd="0" destOrd="0" parTransId="{27FC4302-641A-C348-84BC-F1C2D660C0C7}" sibTransId="{17E4CFAC-2137-8245-80D7-ECC2439288F7}"/>
    <dgm:cxn modelId="{66E8CA97-020F-D647-B6DC-9BF440536281}" type="presOf" srcId="{016E273E-567B-7D48-9287-F2AD53931EFF}" destId="{8C424EA1-5C8B-8742-A21C-757D26178290}" srcOrd="0" destOrd="0" presId="urn:microsoft.com/office/officeart/2005/8/layout/process3"/>
    <dgm:cxn modelId="{2D2A799D-A498-5744-8046-4C9EE7CB44D3}" type="presOf" srcId="{8BE37492-5279-1C4F-87DC-B50AAAEFF2A8}" destId="{D19BA441-39B0-B343-B752-120EFF3B3112}" srcOrd="1" destOrd="0" presId="urn:microsoft.com/office/officeart/2005/8/layout/process3"/>
    <dgm:cxn modelId="{FC5DDCAA-BB84-0D45-AEE7-2EDAD286ADD8}" type="presOf" srcId="{12B024F7-CFF4-4249-93B7-724988FB9532}" destId="{B034060D-911A-6C4A-B882-60AC7B34A118}" srcOrd="0" destOrd="0" presId="urn:microsoft.com/office/officeart/2005/8/layout/process3"/>
    <dgm:cxn modelId="{448BE7B9-6A9A-7540-99E0-F6704DF8CEEC}" type="presOf" srcId="{C17E52CC-23AA-314B-AB47-46EF7B04ECB2}" destId="{AFE53CE9-417E-F64C-9192-B24EC2CA8477}" srcOrd="0" destOrd="0" presId="urn:microsoft.com/office/officeart/2005/8/layout/process3"/>
    <dgm:cxn modelId="{2E2FE9CA-7F34-AD4C-8949-75495A61ED10}" type="presOf" srcId="{F2A0E9C5-A31C-564F-9028-1A142C326F37}" destId="{00677015-1651-8642-9B6C-53AF6A159217}" srcOrd="0" destOrd="0" presId="urn:microsoft.com/office/officeart/2005/8/layout/process3"/>
    <dgm:cxn modelId="{7F3547EF-94F6-F642-89F4-63F16120D786}" type="presOf" srcId="{C3B879CB-1DDD-874C-988C-76A7AED5A946}" destId="{9652737A-9D88-414F-B6F6-B2935583BD50}" srcOrd="1" destOrd="0" presId="urn:microsoft.com/office/officeart/2005/8/layout/process3"/>
    <dgm:cxn modelId="{BB18E8E0-F035-B14B-831A-93D5953901D7}" type="presParOf" srcId="{AFE53CE9-417E-F64C-9192-B24EC2CA8477}" destId="{822E66F2-DE54-F74A-8AFD-8FC50B0F483B}" srcOrd="0" destOrd="0" presId="urn:microsoft.com/office/officeart/2005/8/layout/process3"/>
    <dgm:cxn modelId="{8D3C0D67-1457-D244-951B-5B816ABDF2DE}" type="presParOf" srcId="{822E66F2-DE54-F74A-8AFD-8FC50B0F483B}" destId="{00677015-1651-8642-9B6C-53AF6A159217}" srcOrd="0" destOrd="0" presId="urn:microsoft.com/office/officeart/2005/8/layout/process3"/>
    <dgm:cxn modelId="{807768D1-551A-6648-896A-580A76C64F6A}" type="presParOf" srcId="{822E66F2-DE54-F74A-8AFD-8FC50B0F483B}" destId="{D676BFB2-30AE-814D-94CB-A878072F21A1}" srcOrd="1" destOrd="0" presId="urn:microsoft.com/office/officeart/2005/8/layout/process3"/>
    <dgm:cxn modelId="{2B2E8949-76BF-F942-AE8C-561A0D41F459}" type="presParOf" srcId="{822E66F2-DE54-F74A-8AFD-8FC50B0F483B}" destId="{9BD2978A-4856-D348-8705-94E548350B43}" srcOrd="2" destOrd="0" presId="urn:microsoft.com/office/officeart/2005/8/layout/process3"/>
    <dgm:cxn modelId="{07C616C2-A7B6-964A-866C-040B8D0022EA}" type="presParOf" srcId="{AFE53CE9-417E-F64C-9192-B24EC2CA8477}" destId="{01336F47-7A01-854B-B682-4DF1D2D387D7}" srcOrd="1" destOrd="0" presId="urn:microsoft.com/office/officeart/2005/8/layout/process3"/>
    <dgm:cxn modelId="{935156F4-E737-AF40-9833-8545351C0A55}" type="presParOf" srcId="{01336F47-7A01-854B-B682-4DF1D2D387D7}" destId="{03966749-BEAA-5D4A-88A6-2E48A86BB54A}" srcOrd="0" destOrd="0" presId="urn:microsoft.com/office/officeart/2005/8/layout/process3"/>
    <dgm:cxn modelId="{37D8B439-AAED-2844-99A7-67BD0C0637A2}" type="presParOf" srcId="{AFE53CE9-417E-F64C-9192-B24EC2CA8477}" destId="{5FCE1CD7-79B1-B143-BAB7-018D520C5E43}" srcOrd="2" destOrd="0" presId="urn:microsoft.com/office/officeart/2005/8/layout/process3"/>
    <dgm:cxn modelId="{20C68F5F-E3F3-634E-9E8C-4286D9F2C84F}" type="presParOf" srcId="{5FCE1CD7-79B1-B143-BAB7-018D520C5E43}" destId="{8C424EA1-5C8B-8742-A21C-757D26178290}" srcOrd="0" destOrd="0" presId="urn:microsoft.com/office/officeart/2005/8/layout/process3"/>
    <dgm:cxn modelId="{9869AC8E-C451-0043-A965-EFC937673EF5}" type="presParOf" srcId="{5FCE1CD7-79B1-B143-BAB7-018D520C5E43}" destId="{E001AAE2-2F6F-E941-9448-9281FF4D5158}" srcOrd="1" destOrd="0" presId="urn:microsoft.com/office/officeart/2005/8/layout/process3"/>
    <dgm:cxn modelId="{4475442B-42CA-EC4F-8BE2-48C61F6F0C4A}" type="presParOf" srcId="{5FCE1CD7-79B1-B143-BAB7-018D520C5E43}" destId="{492B1704-3054-1340-B8F1-AC29D1106B72}" srcOrd="2" destOrd="0" presId="urn:microsoft.com/office/officeart/2005/8/layout/process3"/>
    <dgm:cxn modelId="{B1890022-6444-6942-B85F-9EF1074D9E14}" type="presParOf" srcId="{AFE53CE9-417E-F64C-9192-B24EC2CA8477}" destId="{C20A7731-0B40-AB48-8A4D-1301AD3C2796}" srcOrd="3" destOrd="0" presId="urn:microsoft.com/office/officeart/2005/8/layout/process3"/>
    <dgm:cxn modelId="{77519406-C585-ED46-8A84-5BDCFF47B343}" type="presParOf" srcId="{C20A7731-0B40-AB48-8A4D-1301AD3C2796}" destId="{9652737A-9D88-414F-B6F6-B2935583BD50}" srcOrd="0" destOrd="0" presId="urn:microsoft.com/office/officeart/2005/8/layout/process3"/>
    <dgm:cxn modelId="{8AF3B7CA-24F7-B34D-A964-F8FEAD92ABFF}" type="presParOf" srcId="{AFE53CE9-417E-F64C-9192-B24EC2CA8477}" destId="{13DED5BC-63B9-2843-89E8-465E8894EE51}" srcOrd="4" destOrd="0" presId="urn:microsoft.com/office/officeart/2005/8/layout/process3"/>
    <dgm:cxn modelId="{553A36CE-B4E5-6549-8B9B-1FD25D09192E}" type="presParOf" srcId="{13DED5BC-63B9-2843-89E8-465E8894EE51}" destId="{C8DE3C12-F9D8-8B4B-8DC3-ADB866024E2A}" srcOrd="0" destOrd="0" presId="urn:microsoft.com/office/officeart/2005/8/layout/process3"/>
    <dgm:cxn modelId="{622B7313-DFE6-BB4E-B4FF-0654D98CEBA0}" type="presParOf" srcId="{13DED5BC-63B9-2843-89E8-465E8894EE51}" destId="{D19BA441-39B0-B343-B752-120EFF3B3112}" srcOrd="1" destOrd="0" presId="urn:microsoft.com/office/officeart/2005/8/layout/process3"/>
    <dgm:cxn modelId="{A9D6AB97-6F62-324C-BDC0-CD2F10454157}" type="presParOf" srcId="{13DED5BC-63B9-2843-89E8-465E8894EE51}" destId="{B034060D-911A-6C4A-B882-60AC7B34A118}" srcOrd="2" destOrd="0" presId="urn:microsoft.com/office/officeart/2005/8/layout/process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A501850-4659-4549-8361-17037DC569CC}"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546D3931-E8BB-49E3-8742-DF60968D869E}">
      <dgm:prSet/>
      <dgm:spPr/>
      <dgm:t>
        <a:bodyPr/>
        <a:lstStyle/>
        <a:p>
          <a:r>
            <a:rPr lang="en-GB"/>
            <a:t>Succinct</a:t>
          </a:r>
          <a:endParaRPr lang="en-US"/>
        </a:p>
      </dgm:t>
    </dgm:pt>
    <dgm:pt modelId="{424F3658-A02D-49AE-AA4D-EDEFD9B9854F}" type="parTrans" cxnId="{939F4E1A-9298-46DC-9B8D-B41DA3084994}">
      <dgm:prSet/>
      <dgm:spPr/>
      <dgm:t>
        <a:bodyPr/>
        <a:lstStyle/>
        <a:p>
          <a:endParaRPr lang="en-US"/>
        </a:p>
      </dgm:t>
    </dgm:pt>
    <dgm:pt modelId="{12939E05-FBAE-499F-A6DB-B9B745FFC3F8}" type="sibTrans" cxnId="{939F4E1A-9298-46DC-9B8D-B41DA3084994}">
      <dgm:prSet/>
      <dgm:spPr/>
      <dgm:t>
        <a:bodyPr/>
        <a:lstStyle/>
        <a:p>
          <a:endParaRPr lang="en-US"/>
        </a:p>
      </dgm:t>
    </dgm:pt>
    <dgm:pt modelId="{7739FAEA-91F9-49C1-A29A-0512DFA6B73E}">
      <dgm:prSet/>
      <dgm:spPr/>
      <dgm:t>
        <a:bodyPr/>
        <a:lstStyle/>
        <a:p>
          <a:r>
            <a:rPr lang="en-GB"/>
            <a:t>Robust </a:t>
          </a:r>
          <a:endParaRPr lang="en-US"/>
        </a:p>
      </dgm:t>
    </dgm:pt>
    <dgm:pt modelId="{FF8B6431-8B00-469F-A20A-D928C0A97FDD}" type="parTrans" cxnId="{2EB7A67B-A9A0-4F5B-A153-2C2171839BA7}">
      <dgm:prSet/>
      <dgm:spPr/>
      <dgm:t>
        <a:bodyPr/>
        <a:lstStyle/>
        <a:p>
          <a:endParaRPr lang="en-US"/>
        </a:p>
      </dgm:t>
    </dgm:pt>
    <dgm:pt modelId="{ACCDB07B-562F-4520-9FC4-A6B1E5DED5BC}" type="sibTrans" cxnId="{2EB7A67B-A9A0-4F5B-A153-2C2171839BA7}">
      <dgm:prSet/>
      <dgm:spPr/>
      <dgm:t>
        <a:bodyPr/>
        <a:lstStyle/>
        <a:p>
          <a:endParaRPr lang="en-US"/>
        </a:p>
      </dgm:t>
    </dgm:pt>
    <dgm:pt modelId="{325C5C6F-9D53-4CF0-8667-77C0DBECDD6C}">
      <dgm:prSet/>
      <dgm:spPr/>
      <dgm:t>
        <a:bodyPr/>
        <a:lstStyle/>
        <a:p>
          <a:r>
            <a:rPr lang="en-GB"/>
            <a:t>Performant</a:t>
          </a:r>
          <a:endParaRPr lang="en-US"/>
        </a:p>
      </dgm:t>
    </dgm:pt>
    <dgm:pt modelId="{7350E16D-2120-4816-9E8B-C7ABCDB8C1EA}" type="parTrans" cxnId="{07601B10-31B0-4B9E-826B-27789D907ED2}">
      <dgm:prSet/>
      <dgm:spPr/>
      <dgm:t>
        <a:bodyPr/>
        <a:lstStyle/>
        <a:p>
          <a:endParaRPr lang="en-US"/>
        </a:p>
      </dgm:t>
    </dgm:pt>
    <dgm:pt modelId="{BE2DD469-BFC8-4F14-B95C-1B5C1C46FFE8}" type="sibTrans" cxnId="{07601B10-31B0-4B9E-826B-27789D907ED2}">
      <dgm:prSet/>
      <dgm:spPr/>
      <dgm:t>
        <a:bodyPr/>
        <a:lstStyle/>
        <a:p>
          <a:endParaRPr lang="en-US"/>
        </a:p>
      </dgm:t>
    </dgm:pt>
    <dgm:pt modelId="{28AD5071-989B-400B-9105-494355EF76A1}" type="pres">
      <dgm:prSet presAssocID="{0A501850-4659-4549-8361-17037DC569CC}" presName="vert0" presStyleCnt="0">
        <dgm:presLayoutVars>
          <dgm:dir/>
          <dgm:animOne val="branch"/>
          <dgm:animLvl val="lvl"/>
        </dgm:presLayoutVars>
      </dgm:prSet>
      <dgm:spPr/>
    </dgm:pt>
    <dgm:pt modelId="{16320DB4-0B2F-4376-AEDE-E6CF54BC0624}" type="pres">
      <dgm:prSet presAssocID="{546D3931-E8BB-49E3-8742-DF60968D869E}" presName="thickLine" presStyleLbl="alignNode1" presStyleIdx="0" presStyleCnt="3"/>
      <dgm:spPr/>
    </dgm:pt>
    <dgm:pt modelId="{B5860BE9-94EF-44B3-A458-55272F69730E}" type="pres">
      <dgm:prSet presAssocID="{546D3931-E8BB-49E3-8742-DF60968D869E}" presName="horz1" presStyleCnt="0"/>
      <dgm:spPr/>
    </dgm:pt>
    <dgm:pt modelId="{44AA1A61-6737-42C7-8F75-D52855C2A2D8}" type="pres">
      <dgm:prSet presAssocID="{546D3931-E8BB-49E3-8742-DF60968D869E}" presName="tx1" presStyleLbl="revTx" presStyleIdx="0" presStyleCnt="3"/>
      <dgm:spPr/>
    </dgm:pt>
    <dgm:pt modelId="{1B10EE43-8C3E-4828-A35C-D85054B40FDE}" type="pres">
      <dgm:prSet presAssocID="{546D3931-E8BB-49E3-8742-DF60968D869E}" presName="vert1" presStyleCnt="0"/>
      <dgm:spPr/>
    </dgm:pt>
    <dgm:pt modelId="{7BCE58D2-CC0C-4966-9CF7-9BF72E8497BF}" type="pres">
      <dgm:prSet presAssocID="{7739FAEA-91F9-49C1-A29A-0512DFA6B73E}" presName="thickLine" presStyleLbl="alignNode1" presStyleIdx="1" presStyleCnt="3"/>
      <dgm:spPr/>
    </dgm:pt>
    <dgm:pt modelId="{3F395F76-3C04-483C-A7E2-39851A1EE085}" type="pres">
      <dgm:prSet presAssocID="{7739FAEA-91F9-49C1-A29A-0512DFA6B73E}" presName="horz1" presStyleCnt="0"/>
      <dgm:spPr/>
    </dgm:pt>
    <dgm:pt modelId="{9B7C6768-9CEF-4C8A-AAED-D2CD512293D4}" type="pres">
      <dgm:prSet presAssocID="{7739FAEA-91F9-49C1-A29A-0512DFA6B73E}" presName="tx1" presStyleLbl="revTx" presStyleIdx="1" presStyleCnt="3"/>
      <dgm:spPr/>
    </dgm:pt>
    <dgm:pt modelId="{66D16629-54E9-477F-AEC3-236C56A61D61}" type="pres">
      <dgm:prSet presAssocID="{7739FAEA-91F9-49C1-A29A-0512DFA6B73E}" presName="vert1" presStyleCnt="0"/>
      <dgm:spPr/>
    </dgm:pt>
    <dgm:pt modelId="{510C78AA-495B-4391-9A8D-B0B254B7A947}" type="pres">
      <dgm:prSet presAssocID="{325C5C6F-9D53-4CF0-8667-77C0DBECDD6C}" presName="thickLine" presStyleLbl="alignNode1" presStyleIdx="2" presStyleCnt="3"/>
      <dgm:spPr/>
    </dgm:pt>
    <dgm:pt modelId="{AF156932-2393-4044-BA39-C0C0F7F41447}" type="pres">
      <dgm:prSet presAssocID="{325C5C6F-9D53-4CF0-8667-77C0DBECDD6C}" presName="horz1" presStyleCnt="0"/>
      <dgm:spPr/>
    </dgm:pt>
    <dgm:pt modelId="{8DF5A97B-00B7-437F-93AD-82BB8DFBF29A}" type="pres">
      <dgm:prSet presAssocID="{325C5C6F-9D53-4CF0-8667-77C0DBECDD6C}" presName="tx1" presStyleLbl="revTx" presStyleIdx="2" presStyleCnt="3"/>
      <dgm:spPr/>
    </dgm:pt>
    <dgm:pt modelId="{CD0ABAA8-B97A-4A95-8940-A80D9405225A}" type="pres">
      <dgm:prSet presAssocID="{325C5C6F-9D53-4CF0-8667-77C0DBECDD6C}" presName="vert1" presStyleCnt="0"/>
      <dgm:spPr/>
    </dgm:pt>
  </dgm:ptLst>
  <dgm:cxnLst>
    <dgm:cxn modelId="{07601B10-31B0-4B9E-826B-27789D907ED2}" srcId="{0A501850-4659-4549-8361-17037DC569CC}" destId="{325C5C6F-9D53-4CF0-8667-77C0DBECDD6C}" srcOrd="2" destOrd="0" parTransId="{7350E16D-2120-4816-9E8B-C7ABCDB8C1EA}" sibTransId="{BE2DD469-BFC8-4F14-B95C-1B5C1C46FFE8}"/>
    <dgm:cxn modelId="{939F4E1A-9298-46DC-9B8D-B41DA3084994}" srcId="{0A501850-4659-4549-8361-17037DC569CC}" destId="{546D3931-E8BB-49E3-8742-DF60968D869E}" srcOrd="0" destOrd="0" parTransId="{424F3658-A02D-49AE-AA4D-EDEFD9B9854F}" sibTransId="{12939E05-FBAE-499F-A6DB-B9B745FFC3F8}"/>
    <dgm:cxn modelId="{3259583D-38E0-4DE6-ABB9-9FB68EEE3371}" type="presOf" srcId="{0A501850-4659-4549-8361-17037DC569CC}" destId="{28AD5071-989B-400B-9105-494355EF76A1}" srcOrd="0" destOrd="0" presId="urn:microsoft.com/office/officeart/2008/layout/LinedList"/>
    <dgm:cxn modelId="{93EDF043-8A05-4033-A88A-3B967B3B2F06}" type="presOf" srcId="{7739FAEA-91F9-49C1-A29A-0512DFA6B73E}" destId="{9B7C6768-9CEF-4C8A-AAED-D2CD512293D4}" srcOrd="0" destOrd="0" presId="urn:microsoft.com/office/officeart/2008/layout/LinedList"/>
    <dgm:cxn modelId="{4E027F47-485E-412C-A33F-97230CE3C44F}" type="presOf" srcId="{546D3931-E8BB-49E3-8742-DF60968D869E}" destId="{44AA1A61-6737-42C7-8F75-D52855C2A2D8}" srcOrd="0" destOrd="0" presId="urn:microsoft.com/office/officeart/2008/layout/LinedList"/>
    <dgm:cxn modelId="{2EB7A67B-A9A0-4F5B-A153-2C2171839BA7}" srcId="{0A501850-4659-4549-8361-17037DC569CC}" destId="{7739FAEA-91F9-49C1-A29A-0512DFA6B73E}" srcOrd="1" destOrd="0" parTransId="{FF8B6431-8B00-469F-A20A-D928C0A97FDD}" sibTransId="{ACCDB07B-562F-4520-9FC4-A6B1E5DED5BC}"/>
    <dgm:cxn modelId="{F96945A2-9E0B-4E5A-93B4-B97506EFCD77}" type="presOf" srcId="{325C5C6F-9D53-4CF0-8667-77C0DBECDD6C}" destId="{8DF5A97B-00B7-437F-93AD-82BB8DFBF29A}" srcOrd="0" destOrd="0" presId="urn:microsoft.com/office/officeart/2008/layout/LinedList"/>
    <dgm:cxn modelId="{0AB68353-5454-467C-80F9-7C2B807E8E6B}" type="presParOf" srcId="{28AD5071-989B-400B-9105-494355EF76A1}" destId="{16320DB4-0B2F-4376-AEDE-E6CF54BC0624}" srcOrd="0" destOrd="0" presId="urn:microsoft.com/office/officeart/2008/layout/LinedList"/>
    <dgm:cxn modelId="{1D406E52-B4A0-4D0E-8F4A-2325796AA41A}" type="presParOf" srcId="{28AD5071-989B-400B-9105-494355EF76A1}" destId="{B5860BE9-94EF-44B3-A458-55272F69730E}" srcOrd="1" destOrd="0" presId="urn:microsoft.com/office/officeart/2008/layout/LinedList"/>
    <dgm:cxn modelId="{062FA00B-3541-40CD-A284-60F0064DA0FB}" type="presParOf" srcId="{B5860BE9-94EF-44B3-A458-55272F69730E}" destId="{44AA1A61-6737-42C7-8F75-D52855C2A2D8}" srcOrd="0" destOrd="0" presId="urn:microsoft.com/office/officeart/2008/layout/LinedList"/>
    <dgm:cxn modelId="{9A1D5522-636E-4EBE-A7C3-7AC6BC850C0E}" type="presParOf" srcId="{B5860BE9-94EF-44B3-A458-55272F69730E}" destId="{1B10EE43-8C3E-4828-A35C-D85054B40FDE}" srcOrd="1" destOrd="0" presId="urn:microsoft.com/office/officeart/2008/layout/LinedList"/>
    <dgm:cxn modelId="{CF0138D7-AA97-410F-9959-DB6BFEDAB692}" type="presParOf" srcId="{28AD5071-989B-400B-9105-494355EF76A1}" destId="{7BCE58D2-CC0C-4966-9CF7-9BF72E8497BF}" srcOrd="2" destOrd="0" presId="urn:microsoft.com/office/officeart/2008/layout/LinedList"/>
    <dgm:cxn modelId="{12868A6D-613D-4F7D-8758-4FD28DAB7FEC}" type="presParOf" srcId="{28AD5071-989B-400B-9105-494355EF76A1}" destId="{3F395F76-3C04-483C-A7E2-39851A1EE085}" srcOrd="3" destOrd="0" presId="urn:microsoft.com/office/officeart/2008/layout/LinedList"/>
    <dgm:cxn modelId="{B7700513-B451-4E56-BFFF-D50FCE95F566}" type="presParOf" srcId="{3F395F76-3C04-483C-A7E2-39851A1EE085}" destId="{9B7C6768-9CEF-4C8A-AAED-D2CD512293D4}" srcOrd="0" destOrd="0" presId="urn:microsoft.com/office/officeart/2008/layout/LinedList"/>
    <dgm:cxn modelId="{BEF35CD5-03EA-46C4-88CC-21ACBE40CAEB}" type="presParOf" srcId="{3F395F76-3C04-483C-A7E2-39851A1EE085}" destId="{66D16629-54E9-477F-AEC3-236C56A61D61}" srcOrd="1" destOrd="0" presId="urn:microsoft.com/office/officeart/2008/layout/LinedList"/>
    <dgm:cxn modelId="{075E7067-1724-4FD0-84EC-D84E001780F5}" type="presParOf" srcId="{28AD5071-989B-400B-9105-494355EF76A1}" destId="{510C78AA-495B-4391-9A8D-B0B254B7A947}" srcOrd="4" destOrd="0" presId="urn:microsoft.com/office/officeart/2008/layout/LinedList"/>
    <dgm:cxn modelId="{16C2C32A-3077-458D-AE5C-963C3CBCB0EC}" type="presParOf" srcId="{28AD5071-989B-400B-9105-494355EF76A1}" destId="{AF156932-2393-4044-BA39-C0C0F7F41447}" srcOrd="5" destOrd="0" presId="urn:microsoft.com/office/officeart/2008/layout/LinedList"/>
    <dgm:cxn modelId="{81B6BE64-26BF-43E9-8B22-FE8694CAF83D}" type="presParOf" srcId="{AF156932-2393-4044-BA39-C0C0F7F41447}" destId="{8DF5A97B-00B7-437F-93AD-82BB8DFBF29A}" srcOrd="0" destOrd="0" presId="urn:microsoft.com/office/officeart/2008/layout/LinedList"/>
    <dgm:cxn modelId="{9D56F487-DAAD-4920-B4B2-C3844643F9C6}" type="presParOf" srcId="{AF156932-2393-4044-BA39-C0C0F7F41447}" destId="{CD0ABAA8-B97A-4A95-8940-A80D9405225A}"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6BFB2-30AE-814D-94CB-A878072F21A1}">
      <dsp:nvSpPr>
        <dsp:cNvPr id="0" name=""/>
        <dsp:cNvSpPr/>
      </dsp:nvSpPr>
      <dsp:spPr>
        <a:xfrm>
          <a:off x="4042"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042" y="1564116"/>
        <a:ext cx="1838086" cy="735234"/>
      </dsp:txXfrm>
    </dsp:sp>
    <dsp:sp modelId="{9BD2978A-4856-D348-8705-94E548350B43}">
      <dsp:nvSpPr>
        <dsp:cNvPr id="0" name=""/>
        <dsp:cNvSpPr/>
      </dsp:nvSpPr>
      <dsp:spPr>
        <a:xfrm>
          <a:off x="380518"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26068" y="2344900"/>
        <a:ext cx="1746986" cy="1464100"/>
      </dsp:txXfrm>
    </dsp:sp>
    <dsp:sp modelId="{01336F47-7A01-854B-B682-4DF1D2D387D7}">
      <dsp:nvSpPr>
        <dsp:cNvPr id="0" name=""/>
        <dsp:cNvSpPr/>
      </dsp:nvSpPr>
      <dsp:spPr>
        <a:xfrm>
          <a:off x="2120776"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2120776" y="1794444"/>
        <a:ext cx="453443" cy="274578"/>
      </dsp:txXfrm>
    </dsp:sp>
    <dsp:sp modelId="{E001AAE2-2F6F-E941-9448-9281FF4D5158}">
      <dsp:nvSpPr>
        <dsp:cNvPr id="0" name=""/>
        <dsp:cNvSpPr/>
      </dsp:nvSpPr>
      <dsp:spPr>
        <a:xfrm>
          <a:off x="2956718"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2956718" y="1564116"/>
        <a:ext cx="1838086" cy="735234"/>
      </dsp:txXfrm>
    </dsp:sp>
    <dsp:sp modelId="{492B1704-3054-1340-B8F1-AC29D1106B72}">
      <dsp:nvSpPr>
        <dsp:cNvPr id="0" name=""/>
        <dsp:cNvSpPr/>
      </dsp:nvSpPr>
      <dsp:spPr>
        <a:xfrm>
          <a:off x="3333194"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3378744" y="2344900"/>
        <a:ext cx="1746986" cy="1464100"/>
      </dsp:txXfrm>
    </dsp:sp>
    <dsp:sp modelId="{C20A7731-0B40-AB48-8A4D-1301AD3C2796}">
      <dsp:nvSpPr>
        <dsp:cNvPr id="0" name=""/>
        <dsp:cNvSpPr/>
      </dsp:nvSpPr>
      <dsp:spPr>
        <a:xfrm>
          <a:off x="5073452"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5073452" y="1794444"/>
        <a:ext cx="453443" cy="274578"/>
      </dsp:txXfrm>
    </dsp:sp>
    <dsp:sp modelId="{D19BA441-39B0-B343-B752-120EFF3B3112}">
      <dsp:nvSpPr>
        <dsp:cNvPr id="0" name=""/>
        <dsp:cNvSpPr/>
      </dsp:nvSpPr>
      <dsp:spPr>
        <a:xfrm>
          <a:off x="5909394"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5909394" y="1564116"/>
        <a:ext cx="1838086" cy="735234"/>
      </dsp:txXfrm>
    </dsp:sp>
    <dsp:sp modelId="{B034060D-911A-6C4A-B882-60AC7B34A118}">
      <dsp:nvSpPr>
        <dsp:cNvPr id="0" name=""/>
        <dsp:cNvSpPr/>
      </dsp:nvSpPr>
      <dsp:spPr>
        <a:xfrm>
          <a:off x="6285870"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6331420" y="2344900"/>
        <a:ext cx="1746986" cy="14641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6BFB2-30AE-814D-94CB-A878072F21A1}">
      <dsp:nvSpPr>
        <dsp:cNvPr id="0" name=""/>
        <dsp:cNvSpPr/>
      </dsp:nvSpPr>
      <dsp:spPr>
        <a:xfrm>
          <a:off x="4042"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042" y="1564116"/>
        <a:ext cx="1838086" cy="735234"/>
      </dsp:txXfrm>
    </dsp:sp>
    <dsp:sp modelId="{9BD2978A-4856-D348-8705-94E548350B43}">
      <dsp:nvSpPr>
        <dsp:cNvPr id="0" name=""/>
        <dsp:cNvSpPr/>
      </dsp:nvSpPr>
      <dsp:spPr>
        <a:xfrm>
          <a:off x="380518"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26068" y="2344900"/>
        <a:ext cx="1746986" cy="1464100"/>
      </dsp:txXfrm>
    </dsp:sp>
    <dsp:sp modelId="{01336F47-7A01-854B-B682-4DF1D2D387D7}">
      <dsp:nvSpPr>
        <dsp:cNvPr id="0" name=""/>
        <dsp:cNvSpPr/>
      </dsp:nvSpPr>
      <dsp:spPr>
        <a:xfrm>
          <a:off x="2120776"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2120776" y="1794444"/>
        <a:ext cx="453443" cy="274578"/>
      </dsp:txXfrm>
    </dsp:sp>
    <dsp:sp modelId="{E001AAE2-2F6F-E941-9448-9281FF4D5158}">
      <dsp:nvSpPr>
        <dsp:cNvPr id="0" name=""/>
        <dsp:cNvSpPr/>
      </dsp:nvSpPr>
      <dsp:spPr>
        <a:xfrm>
          <a:off x="2956718"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2956718" y="1564116"/>
        <a:ext cx="1838086" cy="735234"/>
      </dsp:txXfrm>
    </dsp:sp>
    <dsp:sp modelId="{492B1704-3054-1340-B8F1-AC29D1106B72}">
      <dsp:nvSpPr>
        <dsp:cNvPr id="0" name=""/>
        <dsp:cNvSpPr/>
      </dsp:nvSpPr>
      <dsp:spPr>
        <a:xfrm>
          <a:off x="3333194"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3378744" y="2344900"/>
        <a:ext cx="1746986" cy="1464100"/>
      </dsp:txXfrm>
    </dsp:sp>
    <dsp:sp modelId="{C20A7731-0B40-AB48-8A4D-1301AD3C2796}">
      <dsp:nvSpPr>
        <dsp:cNvPr id="0" name=""/>
        <dsp:cNvSpPr/>
      </dsp:nvSpPr>
      <dsp:spPr>
        <a:xfrm>
          <a:off x="5073452"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5073452" y="1794444"/>
        <a:ext cx="453443" cy="274578"/>
      </dsp:txXfrm>
    </dsp:sp>
    <dsp:sp modelId="{D19BA441-39B0-B343-B752-120EFF3B3112}">
      <dsp:nvSpPr>
        <dsp:cNvPr id="0" name=""/>
        <dsp:cNvSpPr/>
      </dsp:nvSpPr>
      <dsp:spPr>
        <a:xfrm>
          <a:off x="5909394"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5909394" y="1564116"/>
        <a:ext cx="1838086" cy="735234"/>
      </dsp:txXfrm>
    </dsp:sp>
    <dsp:sp modelId="{B034060D-911A-6C4A-B882-60AC7B34A118}">
      <dsp:nvSpPr>
        <dsp:cNvPr id="0" name=""/>
        <dsp:cNvSpPr/>
      </dsp:nvSpPr>
      <dsp:spPr>
        <a:xfrm>
          <a:off x="6285870"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6331420" y="2344900"/>
        <a:ext cx="1746986" cy="14641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6BFB2-30AE-814D-94CB-A878072F21A1}">
      <dsp:nvSpPr>
        <dsp:cNvPr id="0" name=""/>
        <dsp:cNvSpPr/>
      </dsp:nvSpPr>
      <dsp:spPr>
        <a:xfrm>
          <a:off x="4042"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042" y="1564116"/>
        <a:ext cx="1838086" cy="735234"/>
      </dsp:txXfrm>
    </dsp:sp>
    <dsp:sp modelId="{9BD2978A-4856-D348-8705-94E548350B43}">
      <dsp:nvSpPr>
        <dsp:cNvPr id="0" name=""/>
        <dsp:cNvSpPr/>
      </dsp:nvSpPr>
      <dsp:spPr>
        <a:xfrm>
          <a:off x="380518"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26068" y="2344900"/>
        <a:ext cx="1746986" cy="1464100"/>
      </dsp:txXfrm>
    </dsp:sp>
    <dsp:sp modelId="{01336F47-7A01-854B-B682-4DF1D2D387D7}">
      <dsp:nvSpPr>
        <dsp:cNvPr id="0" name=""/>
        <dsp:cNvSpPr/>
      </dsp:nvSpPr>
      <dsp:spPr>
        <a:xfrm>
          <a:off x="2120776"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2120776" y="1794444"/>
        <a:ext cx="453443" cy="274578"/>
      </dsp:txXfrm>
    </dsp:sp>
    <dsp:sp modelId="{E001AAE2-2F6F-E941-9448-9281FF4D5158}">
      <dsp:nvSpPr>
        <dsp:cNvPr id="0" name=""/>
        <dsp:cNvSpPr/>
      </dsp:nvSpPr>
      <dsp:spPr>
        <a:xfrm>
          <a:off x="2956718"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2956718" y="1564116"/>
        <a:ext cx="1838086" cy="735234"/>
      </dsp:txXfrm>
    </dsp:sp>
    <dsp:sp modelId="{492B1704-3054-1340-B8F1-AC29D1106B72}">
      <dsp:nvSpPr>
        <dsp:cNvPr id="0" name=""/>
        <dsp:cNvSpPr/>
      </dsp:nvSpPr>
      <dsp:spPr>
        <a:xfrm>
          <a:off x="3333194"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3378744" y="2344900"/>
        <a:ext cx="1746986" cy="1464100"/>
      </dsp:txXfrm>
    </dsp:sp>
    <dsp:sp modelId="{C20A7731-0B40-AB48-8A4D-1301AD3C2796}">
      <dsp:nvSpPr>
        <dsp:cNvPr id="0" name=""/>
        <dsp:cNvSpPr/>
      </dsp:nvSpPr>
      <dsp:spPr>
        <a:xfrm>
          <a:off x="5073452"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5073452" y="1794444"/>
        <a:ext cx="453443" cy="274578"/>
      </dsp:txXfrm>
    </dsp:sp>
    <dsp:sp modelId="{D19BA441-39B0-B343-B752-120EFF3B3112}">
      <dsp:nvSpPr>
        <dsp:cNvPr id="0" name=""/>
        <dsp:cNvSpPr/>
      </dsp:nvSpPr>
      <dsp:spPr>
        <a:xfrm>
          <a:off x="5909394"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5909394" y="1564116"/>
        <a:ext cx="1838086" cy="735234"/>
      </dsp:txXfrm>
    </dsp:sp>
    <dsp:sp modelId="{B034060D-911A-6C4A-B882-60AC7B34A118}">
      <dsp:nvSpPr>
        <dsp:cNvPr id="0" name=""/>
        <dsp:cNvSpPr/>
      </dsp:nvSpPr>
      <dsp:spPr>
        <a:xfrm>
          <a:off x="6285870"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6331420" y="2344900"/>
        <a:ext cx="1746986" cy="14641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320DB4-0B2F-4376-AEDE-E6CF54BC0624}">
      <dsp:nvSpPr>
        <dsp:cNvPr id="0" name=""/>
        <dsp:cNvSpPr/>
      </dsp:nvSpPr>
      <dsp:spPr>
        <a:xfrm>
          <a:off x="0" y="2687"/>
          <a:ext cx="626364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4AA1A61-6737-42C7-8F75-D52855C2A2D8}">
      <dsp:nvSpPr>
        <dsp:cNvPr id="0" name=""/>
        <dsp:cNvSpPr/>
      </dsp:nvSpPr>
      <dsp:spPr>
        <a:xfrm>
          <a:off x="0" y="2687"/>
          <a:ext cx="6263640" cy="18331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7650" tIns="247650" rIns="247650" bIns="247650" numCol="1" spcCol="1270" anchor="t" anchorCtr="0">
          <a:noAutofit/>
        </a:bodyPr>
        <a:lstStyle/>
        <a:p>
          <a:pPr marL="0" lvl="0" indent="0" algn="l" defTabSz="2889250">
            <a:lnSpc>
              <a:spcPct val="90000"/>
            </a:lnSpc>
            <a:spcBef>
              <a:spcPct val="0"/>
            </a:spcBef>
            <a:spcAft>
              <a:spcPct val="35000"/>
            </a:spcAft>
            <a:buNone/>
          </a:pPr>
          <a:r>
            <a:rPr lang="en-GB" sz="6500" kern="1200"/>
            <a:t>Succinct</a:t>
          </a:r>
          <a:endParaRPr lang="en-US" sz="6500" kern="1200"/>
        </a:p>
      </dsp:txBody>
      <dsp:txXfrm>
        <a:off x="0" y="2687"/>
        <a:ext cx="6263640" cy="1833104"/>
      </dsp:txXfrm>
    </dsp:sp>
    <dsp:sp modelId="{7BCE58D2-CC0C-4966-9CF7-9BF72E8497BF}">
      <dsp:nvSpPr>
        <dsp:cNvPr id="0" name=""/>
        <dsp:cNvSpPr/>
      </dsp:nvSpPr>
      <dsp:spPr>
        <a:xfrm>
          <a:off x="0" y="1835791"/>
          <a:ext cx="6263640" cy="0"/>
        </a:xfrm>
        <a:prstGeom prst="line">
          <a:avLst/>
        </a:prstGeom>
        <a:solidFill>
          <a:schemeClr val="accent2">
            <a:hueOff val="24425"/>
            <a:satOff val="10485"/>
            <a:lumOff val="-29410"/>
            <a:alphaOff val="0"/>
          </a:schemeClr>
        </a:solidFill>
        <a:ln w="12700" cap="flat" cmpd="sng" algn="ctr">
          <a:solidFill>
            <a:schemeClr val="accent2">
              <a:hueOff val="24425"/>
              <a:satOff val="10485"/>
              <a:lumOff val="-2941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B7C6768-9CEF-4C8A-AAED-D2CD512293D4}">
      <dsp:nvSpPr>
        <dsp:cNvPr id="0" name=""/>
        <dsp:cNvSpPr/>
      </dsp:nvSpPr>
      <dsp:spPr>
        <a:xfrm>
          <a:off x="0" y="1835791"/>
          <a:ext cx="6263640" cy="18331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7650" tIns="247650" rIns="247650" bIns="247650" numCol="1" spcCol="1270" anchor="t" anchorCtr="0">
          <a:noAutofit/>
        </a:bodyPr>
        <a:lstStyle/>
        <a:p>
          <a:pPr marL="0" lvl="0" indent="0" algn="l" defTabSz="2889250">
            <a:lnSpc>
              <a:spcPct val="90000"/>
            </a:lnSpc>
            <a:spcBef>
              <a:spcPct val="0"/>
            </a:spcBef>
            <a:spcAft>
              <a:spcPct val="35000"/>
            </a:spcAft>
            <a:buNone/>
          </a:pPr>
          <a:r>
            <a:rPr lang="en-GB" sz="6500" kern="1200"/>
            <a:t>Robust </a:t>
          </a:r>
          <a:endParaRPr lang="en-US" sz="6500" kern="1200"/>
        </a:p>
      </dsp:txBody>
      <dsp:txXfrm>
        <a:off x="0" y="1835791"/>
        <a:ext cx="6263640" cy="1833104"/>
      </dsp:txXfrm>
    </dsp:sp>
    <dsp:sp modelId="{510C78AA-495B-4391-9A8D-B0B254B7A947}">
      <dsp:nvSpPr>
        <dsp:cNvPr id="0" name=""/>
        <dsp:cNvSpPr/>
      </dsp:nvSpPr>
      <dsp:spPr>
        <a:xfrm>
          <a:off x="0" y="3668896"/>
          <a:ext cx="6263640" cy="0"/>
        </a:xfrm>
        <a:prstGeom prst="line">
          <a:avLst/>
        </a:prstGeom>
        <a:solidFill>
          <a:schemeClr val="accent2">
            <a:hueOff val="48851"/>
            <a:satOff val="20970"/>
            <a:lumOff val="-58820"/>
            <a:alphaOff val="0"/>
          </a:schemeClr>
        </a:solidFill>
        <a:ln w="12700" cap="flat" cmpd="sng" algn="ctr">
          <a:solidFill>
            <a:schemeClr val="accent2">
              <a:hueOff val="48851"/>
              <a:satOff val="20970"/>
              <a:lumOff val="-5882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DF5A97B-00B7-437F-93AD-82BB8DFBF29A}">
      <dsp:nvSpPr>
        <dsp:cNvPr id="0" name=""/>
        <dsp:cNvSpPr/>
      </dsp:nvSpPr>
      <dsp:spPr>
        <a:xfrm>
          <a:off x="0" y="3668896"/>
          <a:ext cx="6263640" cy="18331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7650" tIns="247650" rIns="247650" bIns="247650" numCol="1" spcCol="1270" anchor="t" anchorCtr="0">
          <a:noAutofit/>
        </a:bodyPr>
        <a:lstStyle/>
        <a:p>
          <a:pPr marL="0" lvl="0" indent="0" algn="l" defTabSz="2889250">
            <a:lnSpc>
              <a:spcPct val="90000"/>
            </a:lnSpc>
            <a:spcBef>
              <a:spcPct val="0"/>
            </a:spcBef>
            <a:spcAft>
              <a:spcPct val="35000"/>
            </a:spcAft>
            <a:buNone/>
          </a:pPr>
          <a:r>
            <a:rPr lang="en-GB" sz="6500" kern="1200"/>
            <a:t>Performant</a:t>
          </a:r>
          <a:endParaRPr lang="en-US" sz="6500" kern="1200"/>
        </a:p>
      </dsp:txBody>
      <dsp:txXfrm>
        <a:off x="0" y="3668896"/>
        <a:ext cx="6263640" cy="1833104"/>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err="1">
                <a:latin typeface="Segoe UI" pitchFamily="34" charset="0"/>
              </a:rPr>
              <a:t>TechEd</a:t>
            </a:r>
            <a:r>
              <a:rPr lang="en-US">
                <a:latin typeface="Segoe UI" pitchFamily="34" charset="0"/>
              </a:rPr>
              <a:t> Europe 2010</a:t>
            </a: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C3F5198-D814-4F07-A84F-942E63C84983}" type="datetimeFigureOut">
              <a:rPr lang="en-US" smtClean="0">
                <a:latin typeface="Segoe UI" pitchFamily="34" charset="0"/>
              </a:rPr>
              <a:pPr/>
              <a:t>7/29/2021</a:t>
            </a:fld>
            <a:endParaRPr lang="en-US">
              <a:latin typeface="Segoe UI"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r>
              <a:rPr lang="en-US" sz="500">
                <a:solidFill>
                  <a:srgbClr val="000000"/>
                </a:solidFill>
                <a:latin typeface="Segoe UI" pitchFamily="34" charset="0"/>
              </a:rPr>
              <a:t>© 2010 Microsoft Corporation. All rights reserved. Microsoft, Windows, Windows Vista and other product names are or may be registered trademarks and/or trademarks in the U.S. and/or other countries.</a:t>
            </a:r>
          </a:p>
          <a:p>
            <a:r>
              <a:rPr lang="en-US" sz="50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a:solidFill>
                  <a:srgbClr val="000000"/>
                </a:solidFill>
                <a:latin typeface="Segoe UI" pitchFamily="34" charset="0"/>
              </a:rPr>
            </a:br>
            <a:r>
              <a:rPr lang="en-US" sz="500">
                <a:solidFill>
                  <a:srgbClr val="000000"/>
                </a:solidFill>
                <a:latin typeface="Segoe UI" pitchFamily="34" charset="0"/>
              </a:rPr>
              <a:t>MICROSOFT MAKES NO WARRANTIES, EXPRESS, IMPLIED OR STATUTORY, AS TO THE INFORMATION IN THIS PRESENTATION.</a:t>
            </a: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Segoe UI" pitchFamily="34" charset="0"/>
              </a:rPr>
              <a:pPr/>
              <a:t>‹#›</a:t>
            </a:fld>
            <a:endParaRPr lang="en-US">
              <a:latin typeface="Segoe UI" pitchFamily="34" charset="0"/>
            </a:endParaRPr>
          </a:p>
        </p:txBody>
      </p:sp>
    </p:spTree>
    <p:extLst>
      <p:ext uri="{BB962C8B-B14F-4D97-AF65-F5344CB8AC3E}">
        <p14:creationId xmlns:p14="http://schemas.microsoft.com/office/powerpoint/2010/main" val="120796643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svg>
</file>

<file path=ppt/media/image27.png>
</file>

<file path=ppt/media/image28.jpeg>
</file>

<file path=ppt/media/image29.png>
</file>

<file path=ppt/media/image3.png>
</file>

<file path=ppt/media/image30.svg>
</file>

<file path=ppt/media/image31.png>
</file>

<file path=ppt/media/image32.svg>
</file>

<file path=ppt/media/image33.png>
</file>

<file path=ppt/media/image34.png>
</file>

<file path=ppt/media/image35.sv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jpeg>
</file>

<file path=ppt/media/image46.jpeg>
</file>

<file path=ppt/media/image47.png>
</file>

<file path=ppt/media/image48.png>
</file>

<file path=ppt/media/image49.png>
</file>

<file path=ppt/media/image5.png>
</file>

<file path=ppt/media/image50.jpeg>
</file>

<file path=ppt/media/image51.jpeg>
</file>

<file path=ppt/media/image52.png>
</file>

<file path=ppt/media/image53.jpe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jpeg>
</file>

<file path=ppt/media/image64.png>
</file>

<file path=ppt/media/image65.png>
</file>

<file path=ppt/media/image66.png>
</file>

<file path=ppt/media/image67.png>
</file>

<file path=ppt/media/image68.png>
</file>

<file path=ppt/media/image69.jpeg>
</file>

<file path=ppt/media/image7.jpeg>
</file>

<file path=ppt/media/image70.png>
</file>

<file path=ppt/media/image71.jpeg>
</file>

<file path=ppt/media/image72.jpeg>
</file>

<file path=ppt/media/image73.png>
</file>

<file path=ppt/media/image74.png>
</file>

<file path=ppt/media/image75.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err="1"/>
              <a:t>TechEd</a:t>
            </a:r>
            <a:r>
              <a:rPr lang="en-US"/>
              <a:t> Europe 2010</a:t>
            </a: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C3FBCD4-166E-446F-AF18-7D4A0CF9AEF6}" type="datetimeFigureOut">
              <a:rPr lang="en-US" smtClean="0"/>
              <a:pPr/>
              <a:t>7/29/2021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6172200" cy="457200"/>
          </a:xfrm>
          <a:prstGeom prst="rect">
            <a:avLst/>
          </a:prstGeom>
        </p:spPr>
        <p:txBody>
          <a:bodyPr vert="horz" lIns="91440" tIns="45720" rIns="91440" bIns="45720" rtlCol="0" anchor="b"/>
          <a:lstStyle>
            <a:lvl1pPr algn="l">
              <a:defRPr sz="500">
                <a:latin typeface="Segoe" pitchFamily="34" charset="0"/>
              </a:defRPr>
            </a:lvl1pPr>
          </a:lstStyle>
          <a:p>
            <a:r>
              <a:rPr lang="en-US">
                <a:solidFill>
                  <a:srgbClr val="000000"/>
                </a:solidFill>
                <a:latin typeface="Segoe UI" pitchFamily="34" charset="0"/>
              </a:rPr>
              <a:t>© 2010 Microsoft Corporation. All rights reserved. Microsoft, Windows, Windows Vista and other product names are or may be registered trademarks and/or trademarks in the U.S. and/or other countries.</a:t>
            </a:r>
          </a:p>
          <a:p>
            <a:r>
              <a:rPr lang="en-US">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latin typeface="Segoe UI" pitchFamily="34" charset="0"/>
              </a:rPr>
            </a:br>
            <a:r>
              <a:rPr lang="en-US">
                <a:solidFill>
                  <a:srgbClr val="000000"/>
                </a:solidFill>
                <a:latin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Segoe UI" pitchFamily="34" charset="0"/>
              </a:defRPr>
            </a:lvl1pPr>
          </a:lstStyle>
          <a:p>
            <a:fld id="{8B263312-38AA-4E1E-B2B5-0F8F122B24FE}" type="slidenum">
              <a:rPr lang="en-US" smtClean="0"/>
              <a:pPr/>
              <a:t>‹#›</a:t>
            </a:fld>
            <a:endParaRPr lang="en-US"/>
          </a:p>
        </p:txBody>
      </p:sp>
    </p:spTree>
    <p:extLst>
      <p:ext uri="{BB962C8B-B14F-4D97-AF65-F5344CB8AC3E}">
        <p14:creationId xmlns:p14="http://schemas.microsoft.com/office/powerpoint/2010/main" val="2252895765"/>
      </p:ext>
    </p:extLst>
  </p:cSld>
  <p:clrMap bg1="lt1" tx1="dk1" bg2="lt2" tx2="dk2" accent1="accent1" accent2="accent2" accent3="accent3" accent4="accent4" accent5="accent5" accent6="accent6" hlink="hlink" folHlink="folHlink"/>
  <p:notesStyle>
    <a:lvl1pPr marL="0" algn="l" defTabSz="933007" rtl="0" eaLnBrk="1" latinLnBrk="0" hangingPunct="1">
      <a:lnSpc>
        <a:spcPct val="90000"/>
      </a:lnSpc>
      <a:spcAft>
        <a:spcPts val="340"/>
      </a:spcAft>
      <a:defRPr sz="900" kern="1200">
        <a:solidFill>
          <a:schemeClr val="tx1"/>
        </a:solidFill>
        <a:latin typeface="Segoe UI" pitchFamily="34" charset="0"/>
        <a:ea typeface="+mn-ea"/>
        <a:cs typeface="+mn-cs"/>
      </a:defRPr>
    </a:lvl1pPr>
    <a:lvl2pPr marL="217322" indent="-107986" algn="l" defTabSz="933007" rtl="0" eaLnBrk="1" latinLnBrk="0" hangingPunct="1">
      <a:lnSpc>
        <a:spcPct val="90000"/>
      </a:lnSpc>
      <a:spcAft>
        <a:spcPts val="340"/>
      </a:spcAft>
      <a:buFont typeface="Arial" pitchFamily="34" charset="0"/>
      <a:buChar char="•"/>
      <a:defRPr sz="900" kern="1200">
        <a:solidFill>
          <a:schemeClr val="tx1"/>
        </a:solidFill>
        <a:latin typeface="Segoe UI" pitchFamily="34" charset="0"/>
        <a:ea typeface="+mn-ea"/>
        <a:cs typeface="+mn-cs"/>
      </a:defRPr>
    </a:lvl2pPr>
    <a:lvl3pPr marL="334757" indent="-117438" algn="l" defTabSz="933007" rtl="0" eaLnBrk="1" latinLnBrk="0" hangingPunct="1">
      <a:lnSpc>
        <a:spcPct val="90000"/>
      </a:lnSpc>
      <a:spcAft>
        <a:spcPts val="340"/>
      </a:spcAft>
      <a:buFont typeface="Arial" pitchFamily="34" charset="0"/>
      <a:buChar char="•"/>
      <a:defRPr sz="900" kern="1200">
        <a:solidFill>
          <a:schemeClr val="tx1"/>
        </a:solidFill>
        <a:latin typeface="Segoe UI" pitchFamily="34" charset="0"/>
        <a:ea typeface="+mn-ea"/>
        <a:cs typeface="+mn-cs"/>
      </a:defRPr>
    </a:lvl3pPr>
    <a:lvl4pPr marL="492690" indent="-149831" algn="l" defTabSz="933007" rtl="0" eaLnBrk="1" latinLnBrk="0" hangingPunct="1">
      <a:lnSpc>
        <a:spcPct val="90000"/>
      </a:lnSpc>
      <a:spcAft>
        <a:spcPts val="340"/>
      </a:spcAft>
      <a:buFont typeface="Arial" pitchFamily="34" charset="0"/>
      <a:buChar char="•"/>
      <a:defRPr sz="900" kern="1200">
        <a:solidFill>
          <a:schemeClr val="tx1"/>
        </a:solidFill>
        <a:latin typeface="Segoe UI" pitchFamily="34" charset="0"/>
        <a:ea typeface="+mn-ea"/>
        <a:cs typeface="+mn-cs"/>
      </a:defRPr>
    </a:lvl4pPr>
    <a:lvl5pPr marL="627672" indent="-117438" algn="l" defTabSz="933007" rtl="0" eaLnBrk="1" latinLnBrk="0" hangingPunct="1">
      <a:lnSpc>
        <a:spcPct val="90000"/>
      </a:lnSpc>
      <a:spcAft>
        <a:spcPts val="340"/>
      </a:spcAft>
      <a:buFont typeface="Arial" pitchFamily="34" charset="0"/>
      <a:buChar char="•"/>
      <a:defRPr sz="900" kern="1200">
        <a:solidFill>
          <a:schemeClr val="tx1"/>
        </a:solidFill>
        <a:latin typeface="Segoe UI" pitchFamily="34" charset="0"/>
        <a:ea typeface="+mn-ea"/>
        <a:cs typeface="+mn-cs"/>
      </a:defRPr>
    </a:lvl5pPr>
    <a:lvl6pPr marL="2332516" algn="l" defTabSz="933007" rtl="0" eaLnBrk="1" latinLnBrk="0" hangingPunct="1">
      <a:defRPr sz="1300" kern="1200">
        <a:solidFill>
          <a:schemeClr val="tx1"/>
        </a:solidFill>
        <a:latin typeface="+mn-lt"/>
        <a:ea typeface="+mn-ea"/>
        <a:cs typeface="+mn-cs"/>
      </a:defRPr>
    </a:lvl6pPr>
    <a:lvl7pPr marL="2799014" algn="l" defTabSz="933007" rtl="0" eaLnBrk="1" latinLnBrk="0" hangingPunct="1">
      <a:defRPr sz="1300" kern="1200">
        <a:solidFill>
          <a:schemeClr val="tx1"/>
        </a:solidFill>
        <a:latin typeface="+mn-lt"/>
        <a:ea typeface="+mn-ea"/>
        <a:cs typeface="+mn-cs"/>
      </a:defRPr>
    </a:lvl7pPr>
    <a:lvl8pPr marL="3265516" algn="l" defTabSz="933007" rtl="0" eaLnBrk="1" latinLnBrk="0" hangingPunct="1">
      <a:defRPr sz="1300" kern="1200">
        <a:solidFill>
          <a:schemeClr val="tx1"/>
        </a:solidFill>
        <a:latin typeface="+mn-lt"/>
        <a:ea typeface="+mn-ea"/>
        <a:cs typeface="+mn-cs"/>
      </a:defRPr>
    </a:lvl8pPr>
    <a:lvl9pPr marL="3732017" algn="l" defTabSz="933007"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nam06.safelinks.protection.outlook.com/?url=https%3A%2F%2Fgithub.com%2Fsledilnik%2Fwebsite&amp;data=04%7C01%7CDon.Syme%40microsoft.com%7C2e8c5bcbdf494863979808d945232a02%7C72f988bf86f141af91ab2d7cd011db47%7C1%7C0%7C637616840542650428%7CUnknown%7CTWFpbGZsb3d8eyJWIjoiMC4wLjAwMDAiLCJQIjoiV2luMzIiLCJBTiI6Ik1haWwiLCJXVCI6Mn0%3D%7C3000&amp;sdata=NAG%2ByTUKSuoTaAfFfCONIpATjfPMvq3IOEubt3ggqHk%3D&amp;reserved=0"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45E74FF-B95A-3049-B6BA-741949CDE00C}" type="slidenum">
              <a:rPr lang="en-US" smtClean="0"/>
              <a:t>1</a:t>
            </a:fld>
            <a:endParaRPr lang="en-US"/>
          </a:p>
        </p:txBody>
      </p:sp>
    </p:spTree>
    <p:extLst>
      <p:ext uri="{BB962C8B-B14F-4D97-AF65-F5344CB8AC3E}">
        <p14:creationId xmlns:p14="http://schemas.microsoft.com/office/powerpoint/2010/main" val="26171766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B263312-38AA-4E1E-B2B5-0F8F122B24FE}" type="slidenum">
              <a:rPr lang="en-US" smtClean="0"/>
              <a:pPr/>
              <a:t>11</a:t>
            </a:fld>
            <a:endParaRPr lang="en-US"/>
          </a:p>
        </p:txBody>
      </p:sp>
    </p:spTree>
    <p:extLst>
      <p:ext uri="{BB962C8B-B14F-4D97-AF65-F5344CB8AC3E}">
        <p14:creationId xmlns:p14="http://schemas.microsoft.com/office/powerpoint/2010/main" val="5133151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B263312-38AA-4E1E-B2B5-0F8F122B24FE}" type="slidenum">
              <a:rPr lang="en-US" smtClean="0"/>
              <a:pPr/>
              <a:t>12</a:t>
            </a:fld>
            <a:endParaRPr lang="en-US"/>
          </a:p>
        </p:txBody>
      </p:sp>
    </p:spTree>
    <p:extLst>
      <p:ext uri="{BB962C8B-B14F-4D97-AF65-F5344CB8AC3E}">
        <p14:creationId xmlns:p14="http://schemas.microsoft.com/office/powerpoint/2010/main" val="34272243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B263312-38AA-4E1E-B2B5-0F8F122B24FE}" type="slidenum">
              <a:rPr lang="en-US" smtClean="0"/>
              <a:pPr/>
              <a:t>13</a:t>
            </a:fld>
            <a:endParaRPr lang="en-US"/>
          </a:p>
        </p:txBody>
      </p:sp>
    </p:spTree>
    <p:extLst>
      <p:ext uri="{BB962C8B-B14F-4D97-AF65-F5344CB8AC3E}">
        <p14:creationId xmlns:p14="http://schemas.microsoft.com/office/powerpoint/2010/main" val="17750060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3007" rtl="0" eaLnBrk="1" fontAlgn="auto" latinLnBrk="0" hangingPunct="1">
              <a:lnSpc>
                <a:spcPct val="90000"/>
              </a:lnSpc>
              <a:spcBef>
                <a:spcPts val="0"/>
              </a:spcBef>
              <a:spcAft>
                <a:spcPts val="340"/>
              </a:spcAft>
              <a:buClrTx/>
              <a:buSzTx/>
              <a:buFontTx/>
              <a:buNone/>
              <a:tabLst/>
              <a:defRPr/>
            </a:pPr>
            <a:r>
              <a:rPr lang="en-GB" sz="900" i="1">
                <a:gradFill>
                  <a:gsLst>
                    <a:gs pos="0">
                      <a:schemeClr val="tx1"/>
                    </a:gs>
                    <a:gs pos="86000">
                      <a:schemeClr val="tx1"/>
                    </a:gs>
                  </a:gsLst>
                  <a:lin ang="5400000" scaled="0"/>
                </a:gradFill>
                <a:latin typeface="Open Sans" panose="020B0606030504020204" pitchFamily="34" charset="0"/>
                <a:ea typeface="Open Sans" panose="020B0606030504020204" pitchFamily="34" charset="0"/>
                <a:cs typeface="Open Sans" panose="020B0606030504020204" pitchFamily="34" charset="0"/>
              </a:rPr>
              <a:t>WebSharper also includes an excellent JavaScript compiler for F#</a:t>
            </a:r>
          </a:p>
          <a:p>
            <a:endParaRPr lang="en-US"/>
          </a:p>
        </p:txBody>
      </p:sp>
      <p:sp>
        <p:nvSpPr>
          <p:cNvPr id="4" name="Slide Number Placeholder 3"/>
          <p:cNvSpPr>
            <a:spLocks noGrp="1"/>
          </p:cNvSpPr>
          <p:nvPr>
            <p:ph type="sldNum" sz="quarter" idx="5"/>
          </p:nvPr>
        </p:nvSpPr>
        <p:spPr/>
        <p:txBody>
          <a:bodyPr/>
          <a:lstStyle/>
          <a:p>
            <a:fld id="{8B263312-38AA-4E1E-B2B5-0F8F122B24FE}" type="slidenum">
              <a:rPr lang="en-US" smtClean="0"/>
              <a:pPr/>
              <a:t>15</a:t>
            </a:fld>
            <a:endParaRPr lang="en-US"/>
          </a:p>
        </p:txBody>
      </p:sp>
    </p:spTree>
    <p:extLst>
      <p:ext uri="{BB962C8B-B14F-4D97-AF65-F5344CB8AC3E}">
        <p14:creationId xmlns:p14="http://schemas.microsoft.com/office/powerpoint/2010/main" val="26967022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3007" rtl="0" eaLnBrk="1" fontAlgn="auto" latinLnBrk="0" hangingPunct="1">
              <a:lnSpc>
                <a:spcPct val="90000"/>
              </a:lnSpc>
              <a:spcBef>
                <a:spcPts val="0"/>
              </a:spcBef>
              <a:spcAft>
                <a:spcPts val="340"/>
              </a:spcAft>
              <a:buClrTx/>
              <a:buSzTx/>
              <a:buFontTx/>
              <a:buNone/>
              <a:tabLst/>
              <a:defRPr/>
            </a:pPr>
            <a:r>
              <a:rPr lang="en-GB" sz="900">
                <a:gradFill>
                  <a:gsLst>
                    <a:gs pos="0">
                      <a:schemeClr val="tx1"/>
                    </a:gs>
                    <a:gs pos="86000">
                      <a:schemeClr val="tx1"/>
                    </a:gs>
                  </a:gsLst>
                  <a:lin ang="5400000" scaled="0"/>
                </a:gradFill>
                <a:latin typeface="Segoe Light" pitchFamily="34" charset="0"/>
              </a:rPr>
              <a:t>NOTE: other excellent full-stack options exist, including “</a:t>
            </a:r>
            <a:r>
              <a:rPr lang="en-GB" sz="900" err="1">
                <a:gradFill>
                  <a:gsLst>
                    <a:gs pos="0">
                      <a:schemeClr val="tx1"/>
                    </a:gs>
                    <a:gs pos="86000">
                      <a:schemeClr val="tx1"/>
                    </a:gs>
                  </a:gsLst>
                  <a:lin ang="5400000" scaled="0"/>
                </a:gradFill>
                <a:latin typeface="Segoe Light" pitchFamily="34" charset="0"/>
              </a:rPr>
              <a:t>WebSharper</a:t>
            </a:r>
            <a:r>
              <a:rPr lang="en-GB" sz="900">
                <a:gradFill>
                  <a:gsLst>
                    <a:gs pos="0">
                      <a:schemeClr val="tx1"/>
                    </a:gs>
                    <a:gs pos="86000">
                      <a:schemeClr val="tx1"/>
                    </a:gs>
                  </a:gsLst>
                  <a:lin ang="5400000" scaled="0"/>
                </a:gradFill>
                <a:latin typeface="Segoe Light" pitchFamily="34" charset="0"/>
              </a:rPr>
              <a:t>”</a:t>
            </a:r>
          </a:p>
          <a:p>
            <a:endParaRPr lang="en-US"/>
          </a:p>
        </p:txBody>
      </p:sp>
      <p:sp>
        <p:nvSpPr>
          <p:cNvPr id="4" name="Slide Number Placeholder 3"/>
          <p:cNvSpPr>
            <a:spLocks noGrp="1"/>
          </p:cNvSpPr>
          <p:nvPr>
            <p:ph type="sldNum" sz="quarter" idx="5"/>
          </p:nvPr>
        </p:nvSpPr>
        <p:spPr/>
        <p:txBody>
          <a:bodyPr/>
          <a:lstStyle/>
          <a:p>
            <a:fld id="{8B263312-38AA-4E1E-B2B5-0F8F122B24FE}" type="slidenum">
              <a:rPr lang="en-US" smtClean="0"/>
              <a:pPr/>
              <a:t>16</a:t>
            </a:fld>
            <a:endParaRPr lang="en-US"/>
          </a:p>
        </p:txBody>
      </p:sp>
    </p:spTree>
    <p:extLst>
      <p:ext uri="{BB962C8B-B14F-4D97-AF65-F5344CB8AC3E}">
        <p14:creationId xmlns:p14="http://schemas.microsoft.com/office/powerpoint/2010/main" val="31922096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B263312-38AA-4E1E-B2B5-0F8F122B24FE}" type="slidenum">
              <a:rPr lang="en-US" smtClean="0"/>
              <a:pPr/>
              <a:t>18</a:t>
            </a:fld>
            <a:endParaRPr lang="en-US"/>
          </a:p>
        </p:txBody>
      </p:sp>
    </p:spTree>
    <p:extLst>
      <p:ext uri="{BB962C8B-B14F-4D97-AF65-F5344CB8AC3E}">
        <p14:creationId xmlns:p14="http://schemas.microsoft.com/office/powerpoint/2010/main" val="38430432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Cue – for Jeff. </a:t>
            </a:r>
          </a:p>
          <a:p>
            <a:endParaRPr lang="en-GB"/>
          </a:p>
          <a:p>
            <a:r>
              <a:rPr lang="en-GB"/>
              <a:t>TIME CHECK: 7 min</a:t>
            </a:r>
          </a:p>
        </p:txBody>
      </p:sp>
      <p:sp>
        <p:nvSpPr>
          <p:cNvPr id="4" name="Slide Number Placeholder 3"/>
          <p:cNvSpPr>
            <a:spLocks noGrp="1"/>
          </p:cNvSpPr>
          <p:nvPr>
            <p:ph type="sldNum" sz="quarter" idx="5"/>
          </p:nvPr>
        </p:nvSpPr>
        <p:spPr/>
        <p:txBody>
          <a:bodyPr/>
          <a:lstStyle/>
          <a:p>
            <a:pPr marL="0" marR="0" lvl="0" indent="0" algn="r" defTabSz="933007"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3007"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0208432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25000" lnSpcReduction="20000"/>
          </a:bodyPr>
          <a:lstStyle/>
          <a:p>
            <a:pPr marL="0" marR="0" lvl="0" indent="0" algn="l" defTabSz="933007" rtl="0" eaLnBrk="1" fontAlgn="auto" latinLnBrk="0" hangingPunct="1">
              <a:lnSpc>
                <a:spcPct val="90000"/>
              </a:lnSpc>
              <a:spcBef>
                <a:spcPts val="0"/>
              </a:spcBef>
              <a:spcAft>
                <a:spcPts val="340"/>
              </a:spcAft>
              <a:buClrTx/>
              <a:buSzTx/>
              <a:buFontTx/>
              <a:buNone/>
              <a:tabLst/>
              <a:defRPr/>
            </a:pPr>
            <a:r>
              <a:rPr lang="en-US" sz="1800" b="0" i="1"/>
              <a:t>Intros Don &amp; Guest &amp; Slide – 1 minute (Tejas can intro himself)</a:t>
            </a:r>
          </a:p>
          <a:p>
            <a:endParaRPr lang="en-GB" sz="1800">
              <a:effectLst/>
              <a:latin typeface="Calibri" panose="020F0502020204030204" pitchFamily="34" charset="0"/>
              <a:ea typeface="Calibri" panose="020F0502020204030204" pitchFamily="34" charset="0"/>
            </a:endParaRPr>
          </a:p>
          <a:p>
            <a:endParaRPr lang="en-GB" sz="1800">
              <a:effectLst/>
              <a:latin typeface="Calibri" panose="020F0502020204030204" pitchFamily="34" charset="0"/>
              <a:ea typeface="Calibri" panose="020F0502020204030204" pitchFamily="34" charset="0"/>
            </a:endParaRPr>
          </a:p>
          <a:p>
            <a:endParaRPr lang="en-GB" sz="1800">
              <a:effectLst/>
              <a:latin typeface="Calibri" panose="020F0502020204030204" pitchFamily="34" charset="0"/>
              <a:ea typeface="Calibri" panose="020F0502020204030204" pitchFamily="34" charset="0"/>
            </a:endParaRPr>
          </a:p>
          <a:p>
            <a:r>
              <a:rPr lang="en-GB" sz="1800">
                <a:effectLst/>
                <a:latin typeface="Calibri" panose="020F0502020204030204" pitchFamily="34" charset="0"/>
                <a:ea typeface="Calibri" panose="020F0502020204030204" pitchFamily="34" charset="0"/>
              </a:rPr>
              <a:t>Hi Tejas, it’s an honour to have you join today…. </a:t>
            </a:r>
            <a:r>
              <a:rPr lang="en-GB" sz="1800" err="1">
                <a:effectLst/>
                <a:latin typeface="Calibri" panose="020F0502020204030204" pitchFamily="34" charset="0"/>
                <a:ea typeface="Calibri" panose="020F0502020204030204" pitchFamily="34" charset="0"/>
              </a:rPr>
              <a:t>Chaldal</a:t>
            </a:r>
            <a:r>
              <a:rPr lang="en-GB" sz="1800">
                <a:effectLst/>
                <a:latin typeface="Calibri" panose="020F0502020204030204" pitchFamily="34" charset="0"/>
                <a:ea typeface="Calibri" panose="020F0502020204030204" pitchFamily="34" charset="0"/>
              </a:rPr>
              <a:t> is the largest e-commerce company in Bangladesh….</a:t>
            </a:r>
            <a:endParaRPr lang="en-GB" sz="4400">
              <a:latin typeface="Calibri" panose="020F0502020204030204" pitchFamily="34" charset="0"/>
              <a:ea typeface="Calibri" panose="020F0502020204030204" pitchFamily="34" charset="0"/>
            </a:endParaRPr>
          </a:p>
          <a:p>
            <a:r>
              <a:rPr lang="en-GB" sz="4400">
                <a:latin typeface="Calibri" panose="020F0502020204030204" pitchFamily="34" charset="0"/>
                <a:ea typeface="Calibri" panose="020F0502020204030204" pitchFamily="34" charset="0"/>
              </a:rPr>
              <a:t>This is personal for me, having visited Bangladesh in 1994. The country has come a long way.</a:t>
            </a:r>
            <a:endParaRPr lang="en-GB" sz="1800">
              <a:effectLst/>
              <a:latin typeface="Calibri" panose="020F0502020204030204" pitchFamily="34" charset="0"/>
              <a:ea typeface="Calibri" panose="020F0502020204030204" pitchFamily="34" charset="0"/>
            </a:endParaRPr>
          </a:p>
          <a:p>
            <a:endParaRPr lang="en-GB" sz="1800">
              <a:effectLst/>
              <a:latin typeface="Calibri" panose="020F0502020204030204" pitchFamily="34" charset="0"/>
              <a:ea typeface="Calibri" panose="020F0502020204030204" pitchFamily="34" charset="0"/>
            </a:endParaRPr>
          </a:p>
          <a:p>
            <a:r>
              <a:rPr lang="en-GB" sz="1800">
                <a:effectLst/>
                <a:latin typeface="Calibri" panose="020F0502020204030204" pitchFamily="34" charset="0"/>
                <a:ea typeface="Calibri" panose="020F0502020204030204" pitchFamily="34" charset="0"/>
              </a:rPr>
              <a:t> </a:t>
            </a:r>
          </a:p>
          <a:p>
            <a:pPr marL="342900" lvl="0" indent="-342900">
              <a:buSzPts val="1000"/>
              <a:buFont typeface="Symbol" panose="05050102010706020507" pitchFamily="18" charset="2"/>
              <a:buChar char=""/>
              <a:tabLst>
                <a:tab pos="457200" algn="l"/>
              </a:tabLst>
            </a:pPr>
            <a:r>
              <a:rPr lang="en-GB" sz="1800" b="1">
                <a:effectLst/>
                <a:latin typeface="Calibri" panose="020F0502020204030204" pitchFamily="34" charset="0"/>
                <a:ea typeface="Calibri" panose="020F0502020204030204" pitchFamily="34" charset="0"/>
              </a:rPr>
              <a:t>Could you tell us a little about how </a:t>
            </a:r>
            <a:r>
              <a:rPr lang="en-GB" sz="1800" b="1" err="1">
                <a:effectLst/>
                <a:latin typeface="Calibri" panose="020F0502020204030204" pitchFamily="34" charset="0"/>
                <a:ea typeface="Calibri" panose="020F0502020204030204" pitchFamily="34" charset="0"/>
              </a:rPr>
              <a:t>Chaldal</a:t>
            </a:r>
            <a:r>
              <a:rPr lang="en-GB" sz="1800" b="1">
                <a:effectLst/>
                <a:latin typeface="Calibri" panose="020F0502020204030204" pitchFamily="34" charset="0"/>
                <a:ea typeface="Calibri" panose="020F0502020204030204" pitchFamily="34" charset="0"/>
              </a:rPr>
              <a:t> got started, and the kind of work you’ve been doing, both commercial and non-commercial?</a:t>
            </a:r>
            <a:endParaRPr lang="en-GB" sz="1800">
              <a:effectLst/>
              <a:latin typeface="Calibri" panose="020F0502020204030204" pitchFamily="34" charset="0"/>
              <a:ea typeface="Calibri" panose="020F0502020204030204" pitchFamily="34" charset="0"/>
            </a:endParaRPr>
          </a:p>
          <a:p>
            <a:r>
              <a:rPr lang="en-GB" sz="1800">
                <a:effectLst/>
                <a:latin typeface="Calibri" panose="020F0502020204030204" pitchFamily="34" charset="0"/>
                <a:ea typeface="Calibri" panose="020F0502020204030204" pitchFamily="34" charset="0"/>
              </a:rPr>
              <a:t> </a:t>
            </a:r>
          </a:p>
          <a:p>
            <a:pPr marL="342900" lvl="0" indent="-342900">
              <a:buSzPts val="1000"/>
              <a:buFont typeface="Symbol" panose="05050102010706020507" pitchFamily="18" charset="2"/>
              <a:buChar char=""/>
              <a:tabLst>
                <a:tab pos="457200" algn="l"/>
              </a:tabLst>
            </a:pPr>
            <a:r>
              <a:rPr lang="en-GB" sz="1800" b="1">
                <a:effectLst/>
                <a:latin typeface="Calibri" panose="020F0502020204030204" pitchFamily="34" charset="0"/>
                <a:ea typeface="Calibri" panose="020F0502020204030204" pitchFamily="34" charset="0"/>
              </a:rPr>
              <a:t>Could you tell us a bit about why you chose F# to build out your technology stack, and what sort of advantages it’s been giving you?</a:t>
            </a:r>
            <a:endParaRPr lang="en-GB" sz="1800">
              <a:effectLst/>
              <a:latin typeface="Calibri" panose="020F0502020204030204" pitchFamily="34" charset="0"/>
              <a:ea typeface="Calibri" panose="020F0502020204030204" pitchFamily="34" charset="0"/>
            </a:endParaRPr>
          </a:p>
          <a:p>
            <a:r>
              <a:rPr lang="en-GB" sz="1800">
                <a:effectLst/>
                <a:latin typeface="Calibri" panose="020F0502020204030204" pitchFamily="34" charset="0"/>
                <a:ea typeface="Calibri" panose="020F0502020204030204" pitchFamily="34" charset="0"/>
              </a:rPr>
              <a:t> </a:t>
            </a:r>
          </a:p>
          <a:p>
            <a:pPr marL="342900" lvl="0" indent="-342900">
              <a:buSzPts val="1000"/>
              <a:buFont typeface="Symbol" panose="05050102010706020507" pitchFamily="18" charset="2"/>
              <a:buChar char=""/>
              <a:tabLst>
                <a:tab pos="457200" algn="l"/>
              </a:tabLst>
            </a:pPr>
            <a:r>
              <a:rPr lang="en-GB" sz="1800" b="1">
                <a:effectLst/>
                <a:latin typeface="Calibri" panose="020F0502020204030204" pitchFamily="34" charset="0"/>
                <a:ea typeface="Calibri" panose="020F0502020204030204" pitchFamily="34" charset="0"/>
              </a:rPr>
              <a:t>What have your biggest challenges been along the way?</a:t>
            </a:r>
            <a:endParaRPr lang="en-GB" sz="1800">
              <a:effectLst/>
              <a:latin typeface="Calibri" panose="020F0502020204030204" pitchFamily="34" charset="0"/>
              <a:ea typeface="Calibri" panose="020F0502020204030204" pitchFamily="34" charset="0"/>
            </a:endParaRPr>
          </a:p>
          <a:p>
            <a:endParaRPr lang="en-GB" sz="1800">
              <a:effectLst/>
              <a:latin typeface="Calibri" panose="020F0502020204030204" pitchFamily="34" charset="0"/>
              <a:ea typeface="Calibri" panose="020F0502020204030204" pitchFamily="34" charset="0"/>
            </a:endParaRPr>
          </a:p>
          <a:p>
            <a:endParaRPr lang="en-GB" sz="1800">
              <a:effectLst/>
              <a:latin typeface="Calibri" panose="020F0502020204030204" pitchFamily="34" charset="0"/>
              <a:ea typeface="Calibri" panose="020F0502020204030204" pitchFamily="34" charset="0"/>
            </a:endParaRPr>
          </a:p>
          <a:p>
            <a:endParaRPr lang="en-GB" sz="1800">
              <a:effectLst/>
              <a:latin typeface="Calibri" panose="020F0502020204030204" pitchFamily="34" charset="0"/>
              <a:ea typeface="Calibri" panose="020F0502020204030204" pitchFamily="34" charset="0"/>
            </a:endParaRPr>
          </a:p>
          <a:p>
            <a:r>
              <a:rPr lang="en-GB" sz="1800" err="1">
                <a:effectLst/>
                <a:latin typeface="Calibri" panose="020F0502020204030204" pitchFamily="34" charset="0"/>
                <a:ea typeface="Calibri" panose="020F0502020204030204" pitchFamily="34" charset="0"/>
              </a:rPr>
              <a:t>Chaldal</a:t>
            </a:r>
            <a:r>
              <a:rPr lang="en-GB" sz="1800">
                <a:effectLst/>
                <a:latin typeface="Calibri" panose="020F0502020204030204" pitchFamily="34" charset="0"/>
                <a:ea typeface="Calibri" panose="020F0502020204030204" pitchFamily="34" charset="0"/>
              </a:rPr>
              <a:t> is the largest e-commerce company in Bangladesh, a country of 150M people, serving some of the world's most densely populated cities. We started off in the capital city, Dhaka, with grocery delivery, and we were the first in the world to offer 1-hour delivery, operating out a network of micro-warehouses. As we scaled up, we had to build technology into the supply chain, all the way back to the farms. Since 2019, we have been working with the UN World Food Programme to supply nutrition to the Rohingya refugee camp, and with various government development agencies (local and international) to structure Bangladesh's perishable supply chain and create a mobile-app powered wholesale markets for road-side retailers.</a:t>
            </a:r>
          </a:p>
          <a:p>
            <a:r>
              <a:rPr lang="en-GB" sz="1800">
                <a:effectLst/>
                <a:latin typeface="Calibri" panose="020F0502020204030204" pitchFamily="34" charset="0"/>
                <a:ea typeface="Calibri" panose="020F0502020204030204" pitchFamily="34" charset="0"/>
              </a:rPr>
              <a:t> </a:t>
            </a:r>
          </a:p>
          <a:p>
            <a:r>
              <a:rPr lang="en-GB" sz="1800">
                <a:effectLst/>
                <a:latin typeface="Calibri" panose="020F0502020204030204" pitchFamily="34" charset="0"/>
                <a:ea typeface="Calibri" panose="020F0502020204030204" pitchFamily="34" charset="0"/>
              </a:rPr>
              <a:t>Due to the lack of a tech ecosystem in Bangladesh when we started off, we've had to build out large parts of the technology stack that we take for granted in the developed world such as mapping, logistics, payments, HR systems and data </a:t>
            </a:r>
            <a:r>
              <a:rPr lang="en-GB" sz="1800" err="1">
                <a:effectLst/>
                <a:latin typeface="Calibri" panose="020F0502020204030204" pitchFamily="34" charset="0"/>
                <a:ea typeface="Calibri" panose="020F0502020204030204" pitchFamily="34" charset="0"/>
              </a:rPr>
              <a:t>centers</a:t>
            </a:r>
            <a:r>
              <a:rPr lang="en-GB" sz="1800">
                <a:effectLst/>
                <a:latin typeface="Calibri" panose="020F0502020204030204" pitchFamily="34" charset="0"/>
                <a:ea typeface="Calibri" panose="020F0502020204030204" pitchFamily="34" charset="0"/>
              </a:rPr>
              <a:t>. We also needed to own our inventory, warehouses and delivery vehicles and employ workers full-time to ensure reliable service. This made our business very capital intensive, and unfortunately access to capital in developing countries is very limited, which also meant in our early days we couldn't run a large engineering team.</a:t>
            </a:r>
          </a:p>
          <a:p>
            <a:r>
              <a:rPr lang="en-GB" sz="1800">
                <a:effectLst/>
                <a:latin typeface="Calibri" panose="020F0502020204030204" pitchFamily="34" charset="0"/>
                <a:ea typeface="Calibri" panose="020F0502020204030204" pitchFamily="34" charset="0"/>
              </a:rPr>
              <a:t> </a:t>
            </a:r>
          </a:p>
          <a:p>
            <a:r>
              <a:rPr lang="en-GB" sz="1800">
                <a:effectLst/>
                <a:latin typeface="Calibri" panose="020F0502020204030204" pitchFamily="34" charset="0"/>
                <a:ea typeface="Calibri" panose="020F0502020204030204" pitchFamily="34" charset="0"/>
              </a:rPr>
              <a:t>We needed a technological edge to keep up with our peers in other markets, and for us, that was F#. When we need to launch a new system, such as an online pharmacy, this is what we do:</a:t>
            </a:r>
          </a:p>
          <a:p>
            <a:pPr marL="342900" lvl="0" indent="-342900">
              <a:buSzPts val="1000"/>
              <a:buFont typeface="Symbol" panose="05050102010706020507" pitchFamily="18" charset="2"/>
              <a:buChar char=""/>
              <a:tabLst>
                <a:tab pos="457200" algn="l"/>
              </a:tabLst>
            </a:pPr>
            <a:r>
              <a:rPr lang="en-GB" sz="1800">
                <a:effectLst/>
                <a:latin typeface="Calibri" panose="020F0502020204030204" pitchFamily="34" charset="0"/>
                <a:ea typeface="Calibri" panose="020F0502020204030204" pitchFamily="34" charset="0"/>
              </a:rPr>
              <a:t>We start by visualizing the many components of this system as a set of interdependent finite state machines (we call these subjects). These subjects are modelled using F#'s powerful type system in such a way that most illegal states are unrepresentable, thereby preventing a large class of bugs.</a:t>
            </a:r>
          </a:p>
          <a:p>
            <a:pPr marL="342900" lvl="0" indent="-342900">
              <a:buSzPts val="1000"/>
              <a:buFont typeface="Symbol" panose="05050102010706020507" pitchFamily="18" charset="2"/>
              <a:buChar char=""/>
              <a:tabLst>
                <a:tab pos="457200" algn="l"/>
              </a:tabLst>
            </a:pPr>
            <a:r>
              <a:rPr lang="en-GB" sz="1800">
                <a:effectLst/>
                <a:latin typeface="Calibri" panose="020F0502020204030204" pitchFamily="34" charset="0"/>
                <a:ea typeface="Calibri" panose="020F0502020204030204" pitchFamily="34" charset="0"/>
              </a:rPr>
              <a:t>We then use a DSL (computation expressions) to specify the state transitions of these subjects based on actions, and their interaction with other subjects. We also have DSL to simulate these interactions in a test environment.</a:t>
            </a:r>
          </a:p>
          <a:p>
            <a:pPr marL="342900" lvl="0" indent="-342900">
              <a:buSzPts val="1000"/>
              <a:buFont typeface="Symbol" panose="05050102010706020507" pitchFamily="18" charset="2"/>
              <a:buChar char=""/>
              <a:tabLst>
                <a:tab pos="457200" algn="l"/>
              </a:tabLst>
            </a:pPr>
            <a:r>
              <a:rPr lang="en-GB" sz="1800">
                <a:effectLst/>
                <a:latin typeface="Calibri" panose="020F0502020204030204" pitchFamily="34" charset="0"/>
                <a:ea typeface="Calibri" panose="020F0502020204030204" pitchFamily="34" charset="0"/>
              </a:rPr>
              <a:t>A user interface, powered by Fable, is scaffolded that provides a reactive canvas connected to backend systems which renders the UX. Since Fable is based on F#, our domain models are shared between the UI and the servers. The framework is built on top of </a:t>
            </a:r>
            <a:r>
              <a:rPr lang="en-GB" sz="1800" err="1">
                <a:effectLst/>
                <a:latin typeface="Calibri" panose="020F0502020204030204" pitchFamily="34" charset="0"/>
                <a:ea typeface="Calibri" panose="020F0502020204030204" pitchFamily="34" charset="0"/>
              </a:rPr>
              <a:t>ReactXP</a:t>
            </a:r>
            <a:r>
              <a:rPr lang="en-GB" sz="1800">
                <a:effectLst/>
                <a:latin typeface="Calibri" panose="020F0502020204030204" pitchFamily="34" charset="0"/>
                <a:ea typeface="Calibri" panose="020F0502020204030204" pitchFamily="34" charset="0"/>
              </a:rPr>
              <a:t> (React Native + React Web), so using a single F# codebase, we're able to churn out cross-platform mobile apps and web apps.</a:t>
            </a:r>
          </a:p>
          <a:p>
            <a:pPr marL="342900" lvl="0" indent="-342900">
              <a:buSzPts val="1000"/>
              <a:buFont typeface="Symbol" panose="05050102010706020507" pitchFamily="18" charset="2"/>
              <a:buChar char=""/>
              <a:tabLst>
                <a:tab pos="457200" algn="l"/>
              </a:tabLst>
            </a:pPr>
            <a:r>
              <a:rPr lang="en-GB" sz="1800">
                <a:effectLst/>
                <a:latin typeface="Calibri" panose="020F0502020204030204" pitchFamily="34" charset="0"/>
                <a:ea typeface="Calibri" panose="020F0502020204030204" pitchFamily="34" charset="0"/>
              </a:rPr>
              <a:t>Finally, since our backend is fully typed and structured, we're able to generate a Django-like admin panel, to help our operations team perform various back-office tasks on subjects (such as verifying orders) without any added UI. Here, we're able to leverage F#'s quotations to </a:t>
            </a:r>
            <a:r>
              <a:rPr lang="en-GB" sz="1800" err="1">
                <a:effectLst/>
                <a:latin typeface="Calibri" panose="020F0502020204030204" pitchFamily="34" charset="0"/>
                <a:ea typeface="Calibri" panose="020F0502020204030204" pitchFamily="34" charset="0"/>
              </a:rPr>
              <a:t>analyze</a:t>
            </a:r>
            <a:r>
              <a:rPr lang="en-GB" sz="1800">
                <a:effectLst/>
                <a:latin typeface="Calibri" panose="020F0502020204030204" pitchFamily="34" charset="0"/>
                <a:ea typeface="Calibri" panose="020F0502020204030204" pitchFamily="34" charset="0"/>
              </a:rPr>
              <a:t> the state transition functions and prune out dead code paths, given the current state of a subject, so the UI that is generated is simpler and intuitive.</a:t>
            </a:r>
          </a:p>
          <a:p>
            <a:r>
              <a:rPr lang="en-GB" sz="1800">
                <a:effectLst/>
                <a:latin typeface="Calibri" panose="020F0502020204030204" pitchFamily="34" charset="0"/>
                <a:ea typeface="Calibri" panose="020F0502020204030204" pitchFamily="34" charset="0"/>
              </a:rPr>
              <a:t>There have been some challenges along the way, the biggest one being persistence. Our F#-based domain model is so rich that it becomes very tedious to convert all that richness back-and-forth to SQL for RDBMS. So here, Gus (F#+) devised a system of "codecs" that will serialize and persist these models, and a DSL to evolve them as the types and business requirements change. We will soon open-source these libraries to give back to the F# community.</a:t>
            </a:r>
          </a:p>
          <a:p>
            <a:r>
              <a:rPr lang="en-GB" sz="1800">
                <a:effectLst/>
                <a:latin typeface="Calibri" panose="020F0502020204030204" pitchFamily="34" charset="0"/>
                <a:ea typeface="Calibri" panose="020F0502020204030204" pitchFamily="34" charset="0"/>
              </a:rPr>
              <a:t> </a:t>
            </a:r>
          </a:p>
          <a:p>
            <a:r>
              <a:rPr lang="en-GB" sz="1800">
                <a:effectLst/>
                <a:latin typeface="Calibri" panose="020F0502020204030204" pitchFamily="34" charset="0"/>
                <a:ea typeface="Calibri" panose="020F0502020204030204" pitchFamily="34" charset="0"/>
              </a:rPr>
              <a:t>Overall, our team's reception to F# has been very positive; most people who join us do not know F#, but pick it up quickly within the first two months, and once they do, it becomes a very enjoyable experience to design large systems the F# way.</a:t>
            </a:r>
          </a:p>
          <a:p>
            <a:r>
              <a:rPr lang="en-GB" sz="1800">
                <a:effectLst/>
                <a:latin typeface="Calibri" panose="020F0502020204030204" pitchFamily="34" charset="0"/>
                <a:ea typeface="Calibri" panose="020F0502020204030204" pitchFamily="34" charset="0"/>
              </a:rPr>
              <a:t> </a:t>
            </a:r>
          </a:p>
          <a:p>
            <a:r>
              <a:rPr lang="en-GB" sz="1800">
                <a:effectLst/>
                <a:latin typeface="Calibri" panose="020F0502020204030204" pitchFamily="34" charset="0"/>
                <a:ea typeface="Calibri" panose="020F0502020204030204" pitchFamily="34" charset="0"/>
              </a:rPr>
              <a:t>===========</a:t>
            </a:r>
          </a:p>
          <a:p>
            <a:r>
              <a:rPr lang="en-GB" sz="1800">
                <a:effectLst/>
                <a:latin typeface="Calibri" panose="020F0502020204030204" pitchFamily="34" charset="0"/>
                <a:ea typeface="Calibri" panose="020F0502020204030204" pitchFamily="34" charset="0"/>
              </a:rPr>
              <a:t> </a:t>
            </a:r>
          </a:p>
          <a:p>
            <a:r>
              <a:rPr lang="en-GB" sz="1800">
                <a:effectLst/>
                <a:latin typeface="Calibri" panose="020F0502020204030204" pitchFamily="34" charset="0"/>
                <a:ea typeface="Calibri" panose="020F0502020204030204" pitchFamily="34" charset="0"/>
              </a:rPr>
              <a:t>I, Tejas </a:t>
            </a:r>
            <a:r>
              <a:rPr lang="en-GB" sz="1800" err="1">
                <a:effectLst/>
                <a:latin typeface="Calibri" panose="020F0502020204030204" pitchFamily="34" charset="0"/>
                <a:ea typeface="Calibri" panose="020F0502020204030204" pitchFamily="34" charset="0"/>
              </a:rPr>
              <a:t>Viswanth</a:t>
            </a:r>
            <a:r>
              <a:rPr lang="en-GB" sz="1800">
                <a:effectLst/>
                <a:latin typeface="Calibri" panose="020F0502020204030204" pitchFamily="34" charset="0"/>
                <a:ea typeface="Calibri" panose="020F0502020204030204" pitchFamily="34" charset="0"/>
              </a:rPr>
              <a:t>, Director, CTO at </a:t>
            </a:r>
            <a:r>
              <a:rPr lang="en-GB" sz="1800" err="1">
                <a:effectLst/>
                <a:latin typeface="Calibri" panose="020F0502020204030204" pitchFamily="34" charset="0"/>
                <a:ea typeface="Calibri" panose="020F0502020204030204" pitchFamily="34" charset="0"/>
              </a:rPr>
              <a:t>Chaldal</a:t>
            </a:r>
            <a:r>
              <a:rPr lang="en-GB" sz="1800">
                <a:effectLst/>
                <a:latin typeface="Calibri" panose="020F0502020204030204" pitchFamily="34" charset="0"/>
                <a:ea typeface="Calibri" panose="020F0502020204030204" pitchFamily="34" charset="0"/>
              </a:rPr>
              <a:t> Inc, hereby grant you permission to use the above information, the name of the company and its logo in any way you see fit.</a:t>
            </a:r>
          </a:p>
          <a:p>
            <a:r>
              <a:rPr lang="en-GB" sz="1800">
                <a:effectLst/>
                <a:latin typeface="Calibri" panose="020F0502020204030204" pitchFamily="34" charset="0"/>
                <a:ea typeface="Calibri" panose="020F0502020204030204" pitchFamily="34" charset="0"/>
              </a:rPr>
              <a:t> </a:t>
            </a:r>
          </a:p>
          <a:p>
            <a:r>
              <a:rPr lang="en-GB" sz="1800">
                <a:effectLst/>
                <a:latin typeface="Calibri" panose="020F0502020204030204" pitchFamily="34" charset="0"/>
                <a:ea typeface="Calibri" panose="020F0502020204030204" pitchFamily="34" charset="0"/>
              </a:rPr>
              <a:t>Thanks!</a:t>
            </a:r>
          </a:p>
          <a:p>
            <a:r>
              <a:rPr lang="en-GB" sz="1800">
                <a:effectLst/>
                <a:latin typeface="Calibri" panose="020F0502020204030204" pitchFamily="34" charset="0"/>
                <a:ea typeface="Calibri" panose="020F0502020204030204" pitchFamily="34" charset="0"/>
              </a:rPr>
              <a:t>Tejas</a:t>
            </a:r>
          </a:p>
          <a:p>
            <a:endParaRPr lang="en-GB"/>
          </a:p>
        </p:txBody>
      </p:sp>
      <p:sp>
        <p:nvSpPr>
          <p:cNvPr id="4" name="Slide Number Placeholder 3"/>
          <p:cNvSpPr>
            <a:spLocks noGrp="1"/>
          </p:cNvSpPr>
          <p:nvPr>
            <p:ph type="sldNum" sz="quarter" idx="5"/>
          </p:nvPr>
        </p:nvSpPr>
        <p:spPr/>
        <p:txBody>
          <a:bodyPr/>
          <a:lstStyle/>
          <a:p>
            <a:fld id="{8B263312-38AA-4E1E-B2B5-0F8F122B24FE}" type="slidenum">
              <a:rPr lang="en-US" smtClean="0"/>
              <a:pPr/>
              <a:t>20</a:t>
            </a:fld>
            <a:endParaRPr lang="en-US"/>
          </a:p>
        </p:txBody>
      </p:sp>
    </p:spTree>
    <p:extLst>
      <p:ext uri="{BB962C8B-B14F-4D97-AF65-F5344CB8AC3E}">
        <p14:creationId xmlns:p14="http://schemas.microsoft.com/office/powerpoint/2010/main" val="28283748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pPr marL="0" marR="0" lvl="0" indent="0" algn="l" defTabSz="933007" rtl="0" eaLnBrk="1" fontAlgn="auto" latinLnBrk="0" hangingPunct="1">
              <a:lnSpc>
                <a:spcPct val="90000"/>
              </a:lnSpc>
              <a:spcBef>
                <a:spcPts val="0"/>
              </a:spcBef>
              <a:spcAft>
                <a:spcPts val="340"/>
              </a:spcAft>
              <a:buClrTx/>
              <a:buSzTx/>
              <a:buFontTx/>
              <a:buNone/>
              <a:tabLst/>
              <a:defRPr/>
            </a:pPr>
            <a:r>
              <a:rPr lang="en-US" b="0" i="1"/>
              <a:t>Intros Don &amp; Guest &amp; Slide – 1 minute (Kelsey can intro herself)</a:t>
            </a:r>
          </a:p>
          <a:p>
            <a:pPr marL="0" marR="0" lvl="0" indent="0" algn="l" defTabSz="933007" rtl="0" eaLnBrk="1" fontAlgn="auto" latinLnBrk="0" hangingPunct="1">
              <a:lnSpc>
                <a:spcPct val="90000"/>
              </a:lnSpc>
              <a:spcBef>
                <a:spcPts val="0"/>
              </a:spcBef>
              <a:spcAft>
                <a:spcPts val="340"/>
              </a:spcAft>
              <a:buClrTx/>
              <a:buSzTx/>
              <a:buFontTx/>
              <a:buNone/>
              <a:tabLst/>
              <a:defRPr/>
            </a:pPr>
            <a:endParaRPr lang="en-GB" sz="900">
              <a:effectLst/>
              <a:latin typeface="Calibri" panose="020F0502020204030204" pitchFamily="34" charset="0"/>
              <a:ea typeface="Times New Roman" panose="02020603050405020304" pitchFamily="18" charset="0"/>
            </a:endParaRPr>
          </a:p>
          <a:p>
            <a:pPr marL="0" marR="0" lvl="0" indent="0" algn="l" defTabSz="933007" rtl="0" eaLnBrk="1" fontAlgn="auto" latinLnBrk="0" hangingPunct="1">
              <a:lnSpc>
                <a:spcPct val="90000"/>
              </a:lnSpc>
              <a:spcBef>
                <a:spcPts val="0"/>
              </a:spcBef>
              <a:spcAft>
                <a:spcPts val="340"/>
              </a:spcAft>
              <a:buClrTx/>
              <a:buSzTx/>
              <a:buFontTx/>
              <a:buNone/>
              <a:tabLst/>
              <a:defRPr/>
            </a:pPr>
            <a:endParaRPr lang="en-GB" sz="900">
              <a:effectLst/>
              <a:latin typeface="Calibri" panose="020F0502020204030204" pitchFamily="34" charset="0"/>
              <a:ea typeface="Times New Roman" panose="02020603050405020304" pitchFamily="18" charset="0"/>
            </a:endParaRPr>
          </a:p>
          <a:p>
            <a:pPr marL="0" marR="0" lvl="0" indent="0" algn="l" defTabSz="933007" rtl="0" eaLnBrk="1" fontAlgn="auto" latinLnBrk="0" hangingPunct="1">
              <a:lnSpc>
                <a:spcPct val="90000"/>
              </a:lnSpc>
              <a:spcBef>
                <a:spcPts val="0"/>
              </a:spcBef>
              <a:spcAft>
                <a:spcPts val="340"/>
              </a:spcAft>
              <a:buClrTx/>
              <a:buSzTx/>
              <a:buFontTx/>
              <a:buNone/>
              <a:tabLst/>
              <a:defRPr/>
            </a:pPr>
            <a:r>
              <a:rPr lang="en-GB" sz="900">
                <a:effectLst/>
                <a:latin typeface="Calibri" panose="020F0502020204030204" pitchFamily="34" charset="0"/>
                <a:ea typeface="Times New Roman" panose="02020603050405020304" pitchFamily="18" charset="0"/>
              </a:rPr>
              <a:t>At Imperfect Foods, the software engineering team builds the ecommerce platform and internal supply chain and logistics tooling that supports their mission to eliminate food waste and build a better food system for everyone. Imperfect uses F# as their language of choice for backend services within a microservices architecture. </a:t>
            </a:r>
          </a:p>
          <a:p>
            <a:pPr marL="0" marR="0" lvl="0" indent="0" algn="l" defTabSz="933007" rtl="0" eaLnBrk="1" fontAlgn="auto" latinLnBrk="0" hangingPunct="1">
              <a:lnSpc>
                <a:spcPct val="90000"/>
              </a:lnSpc>
              <a:spcBef>
                <a:spcPts val="0"/>
              </a:spcBef>
              <a:spcAft>
                <a:spcPts val="340"/>
              </a:spcAft>
              <a:buClrTx/>
              <a:buSzTx/>
              <a:buFontTx/>
              <a:buNone/>
              <a:tabLst/>
              <a:defRPr/>
            </a:pPr>
            <a:endParaRPr lang="en-GB" sz="900">
              <a:effectLst/>
              <a:latin typeface="Calibri" panose="020F0502020204030204" pitchFamily="34" charset="0"/>
              <a:ea typeface="Times New Roman" panose="02020603050405020304" pitchFamily="18" charset="0"/>
            </a:endParaRPr>
          </a:p>
          <a:p>
            <a:pPr marL="0" marR="0" lvl="0" indent="0" algn="l" defTabSz="933007" rtl="0" eaLnBrk="1" fontAlgn="auto" latinLnBrk="0" hangingPunct="1">
              <a:lnSpc>
                <a:spcPct val="90000"/>
              </a:lnSpc>
              <a:spcBef>
                <a:spcPts val="0"/>
              </a:spcBef>
              <a:spcAft>
                <a:spcPts val="340"/>
              </a:spcAft>
              <a:buClrTx/>
              <a:buSzTx/>
              <a:buFontTx/>
              <a:buNone/>
              <a:tabLst/>
              <a:defRPr/>
            </a:pPr>
            <a:r>
              <a:rPr lang="en-GB" sz="900" b="1">
                <a:effectLst/>
                <a:latin typeface="Calibri" panose="020F0502020204030204" pitchFamily="34" charset="0"/>
                <a:ea typeface="Times New Roman" panose="02020603050405020304" pitchFamily="18" charset="0"/>
              </a:rPr>
              <a:t>They value F# for its expressiveness and safety, and we are pragmatic practitioners of functional programming with an appreciation for the broader .NET platform!</a:t>
            </a:r>
          </a:p>
          <a:p>
            <a:pPr marL="0" marR="0" lvl="0" indent="0" algn="l" defTabSz="933007" rtl="0" eaLnBrk="1" fontAlgn="auto" latinLnBrk="0" hangingPunct="1">
              <a:lnSpc>
                <a:spcPct val="90000"/>
              </a:lnSpc>
              <a:spcBef>
                <a:spcPts val="0"/>
              </a:spcBef>
              <a:spcAft>
                <a:spcPts val="340"/>
              </a:spcAft>
              <a:buClrTx/>
              <a:buSzTx/>
              <a:buFontTx/>
              <a:buNone/>
              <a:tabLst/>
              <a:defRPr/>
            </a:pPr>
            <a:endParaRPr lang="en-GB" sz="900" b="1">
              <a:effectLst/>
              <a:latin typeface="Calibri" panose="020F0502020204030204" pitchFamily="34" charset="0"/>
              <a:ea typeface="Calibri" panose="020F0502020204030204" pitchFamily="34" charset="0"/>
            </a:endParaRPr>
          </a:p>
          <a:p>
            <a:pPr marL="0" marR="0" lvl="0" indent="0" algn="l" defTabSz="933007" rtl="0" eaLnBrk="1" fontAlgn="auto" latinLnBrk="0" hangingPunct="1">
              <a:lnSpc>
                <a:spcPct val="90000"/>
              </a:lnSpc>
              <a:spcBef>
                <a:spcPts val="0"/>
              </a:spcBef>
              <a:spcAft>
                <a:spcPts val="340"/>
              </a:spcAft>
              <a:buClrTx/>
              <a:buSzTx/>
              <a:buFontTx/>
              <a:buNone/>
              <a:tabLst/>
              <a:defRPr/>
            </a:pPr>
            <a:endParaRPr lang="en-GB" sz="900" b="1">
              <a:effectLst/>
              <a:latin typeface="Calibri" panose="020F0502020204030204" pitchFamily="34" charset="0"/>
              <a:ea typeface="Calibri" panose="020F0502020204030204" pitchFamily="34" charset="0"/>
            </a:endParaRPr>
          </a:p>
          <a:p>
            <a:pPr marL="342900" lvl="0" indent="-342900">
              <a:buSzPts val="1000"/>
              <a:buFont typeface="Symbol" panose="05050102010706020507" pitchFamily="18" charset="2"/>
              <a:buChar char=""/>
              <a:tabLst>
                <a:tab pos="457200" algn="l"/>
              </a:tabLst>
            </a:pPr>
            <a:r>
              <a:rPr lang="en-GB" sz="1800">
                <a:effectLst/>
                <a:latin typeface="Calibri" panose="020F0502020204030204" pitchFamily="34" charset="0"/>
                <a:ea typeface="Calibri" panose="020F0502020204030204" pitchFamily="34" charset="0"/>
              </a:rPr>
              <a:t>Hello Kelsey, welcome to .NET Conf etc.</a:t>
            </a:r>
          </a:p>
          <a:p>
            <a:r>
              <a:rPr lang="en-GB" sz="1800" b="1">
                <a:effectLst/>
                <a:latin typeface="Calibri" panose="020F0502020204030204" pitchFamily="34" charset="0"/>
                <a:ea typeface="Calibri" panose="020F0502020204030204" pitchFamily="34" charset="0"/>
              </a:rPr>
              <a:t> </a:t>
            </a:r>
            <a:endParaRPr lang="en-GB" sz="1800">
              <a:effectLst/>
              <a:latin typeface="Calibri" panose="020F0502020204030204" pitchFamily="34" charset="0"/>
              <a:ea typeface="Calibri" panose="020F0502020204030204" pitchFamily="34" charset="0"/>
            </a:endParaRPr>
          </a:p>
          <a:p>
            <a:pPr marL="342900" lvl="0" indent="-342900">
              <a:buSzPts val="1000"/>
              <a:buFont typeface="Symbol" panose="05050102010706020507" pitchFamily="18" charset="2"/>
              <a:buChar char=""/>
              <a:tabLst>
                <a:tab pos="457200" algn="l"/>
              </a:tabLst>
            </a:pPr>
            <a:r>
              <a:rPr lang="en-GB" sz="1800" b="1">
                <a:effectLst/>
                <a:latin typeface="Calibri" panose="020F0502020204030204" pitchFamily="34" charset="0"/>
                <a:ea typeface="Calibri" panose="020F0502020204030204" pitchFamily="34" charset="0"/>
              </a:rPr>
              <a:t>Tell us a little about Imperfect Foods , what it is and what your overall mission is?</a:t>
            </a:r>
            <a:endParaRPr lang="en-GB" sz="1800">
              <a:effectLst/>
              <a:latin typeface="Calibri" panose="020F0502020204030204" pitchFamily="34" charset="0"/>
              <a:ea typeface="Calibri" panose="020F0502020204030204" pitchFamily="34" charset="0"/>
            </a:endParaRPr>
          </a:p>
          <a:p>
            <a:r>
              <a:rPr lang="en-GB" sz="1800">
                <a:effectLst/>
                <a:latin typeface="Calibri" panose="020F0502020204030204" pitchFamily="34" charset="0"/>
                <a:ea typeface="Calibri" panose="020F0502020204030204" pitchFamily="34" charset="0"/>
              </a:rPr>
              <a:t> </a:t>
            </a:r>
          </a:p>
          <a:p>
            <a:pPr marL="342900" lvl="0" indent="-342900">
              <a:buSzPts val="1000"/>
              <a:buFont typeface="Symbol" panose="05050102010706020507" pitchFamily="18" charset="2"/>
              <a:buChar char=""/>
              <a:tabLst>
                <a:tab pos="457200" algn="l"/>
              </a:tabLst>
            </a:pPr>
            <a:r>
              <a:rPr lang="en-GB" sz="1800" b="1">
                <a:effectLst/>
                <a:latin typeface="Calibri" panose="020F0502020204030204" pitchFamily="34" charset="0"/>
                <a:ea typeface="Calibri" panose="020F0502020204030204" pitchFamily="34" charset="0"/>
              </a:rPr>
              <a:t>So I understand you use F# in microservices. Could you explain a bit about what that means in practice?</a:t>
            </a:r>
            <a:endParaRPr lang="en-GB" sz="1800">
              <a:effectLst/>
              <a:latin typeface="Calibri" panose="020F0502020204030204" pitchFamily="34" charset="0"/>
              <a:ea typeface="Calibri" panose="020F0502020204030204" pitchFamily="34" charset="0"/>
            </a:endParaRPr>
          </a:p>
          <a:p>
            <a:r>
              <a:rPr lang="en-GB" sz="1800">
                <a:effectLst/>
                <a:latin typeface="Calibri" panose="020F0502020204030204" pitchFamily="34" charset="0"/>
                <a:ea typeface="Calibri" panose="020F0502020204030204" pitchFamily="34" charset="0"/>
              </a:rPr>
              <a:t> </a:t>
            </a:r>
          </a:p>
          <a:p>
            <a:pPr marL="342900" lvl="0" indent="-342900">
              <a:buSzPts val="1000"/>
              <a:buFont typeface="Symbol" panose="05050102010706020507" pitchFamily="18" charset="2"/>
              <a:buChar char=""/>
              <a:tabLst>
                <a:tab pos="457200" algn="l"/>
              </a:tabLst>
            </a:pPr>
            <a:r>
              <a:rPr lang="en-GB" sz="1800" b="1">
                <a:effectLst/>
                <a:latin typeface="Calibri" panose="020F0502020204030204" pitchFamily="34" charset="0"/>
                <a:ea typeface="Calibri" panose="020F0502020204030204" pitchFamily="34" charset="0"/>
              </a:rPr>
              <a:t>You talk about being “pragmatic practitioners of functional programming” – why do you see F# as a natural choice for this kind of work?</a:t>
            </a:r>
            <a:endParaRPr lang="en-GB" sz="1800">
              <a:effectLst/>
              <a:latin typeface="Calibri" panose="020F0502020204030204" pitchFamily="34" charset="0"/>
              <a:ea typeface="Calibri" panose="020F0502020204030204" pitchFamily="34" charset="0"/>
            </a:endParaRPr>
          </a:p>
          <a:p>
            <a:r>
              <a:rPr lang="en-GB" sz="1800">
                <a:effectLst/>
                <a:latin typeface="Calibri" panose="020F0502020204030204" pitchFamily="34" charset="0"/>
                <a:ea typeface="Calibri" panose="020F0502020204030204" pitchFamily="34" charset="0"/>
              </a:rPr>
              <a:t> </a:t>
            </a:r>
          </a:p>
          <a:p>
            <a:pPr marL="342900" lvl="0" indent="-342900">
              <a:buSzPts val="1000"/>
              <a:buFont typeface="Symbol" panose="05050102010706020507" pitchFamily="18" charset="2"/>
              <a:buChar char=""/>
              <a:tabLst>
                <a:tab pos="457200" algn="l"/>
              </a:tabLst>
            </a:pPr>
            <a:r>
              <a:rPr lang="en-GB" sz="1800">
                <a:effectLst/>
                <a:latin typeface="Calibri" panose="020F0502020204030204" pitchFamily="34" charset="0"/>
                <a:ea typeface="Calibri" panose="020F0502020204030204" pitchFamily="34" charset="0"/>
              </a:rPr>
              <a:t>Then more free-form discussion up to time allowed in conjunction with Tejas.</a:t>
            </a:r>
          </a:p>
          <a:p>
            <a:pPr marL="0" marR="0" lvl="0" indent="0" algn="l" defTabSz="933007" rtl="0" eaLnBrk="1" fontAlgn="auto" latinLnBrk="0" hangingPunct="1">
              <a:lnSpc>
                <a:spcPct val="90000"/>
              </a:lnSpc>
              <a:spcBef>
                <a:spcPts val="0"/>
              </a:spcBef>
              <a:spcAft>
                <a:spcPts val="340"/>
              </a:spcAft>
              <a:buClrTx/>
              <a:buSzTx/>
              <a:buFontTx/>
              <a:buNone/>
              <a:tabLst/>
              <a:defRPr/>
            </a:pPr>
            <a:endParaRPr lang="en-GB" sz="900" b="1">
              <a:effectLst/>
              <a:latin typeface="Calibri" panose="020F0502020204030204" pitchFamily="34" charset="0"/>
              <a:ea typeface="Calibri" panose="020F0502020204030204" pitchFamily="34" charset="0"/>
            </a:endParaRPr>
          </a:p>
          <a:p>
            <a:endParaRPr lang="en-GB"/>
          </a:p>
        </p:txBody>
      </p:sp>
      <p:sp>
        <p:nvSpPr>
          <p:cNvPr id="4" name="Slide Number Placeholder 3"/>
          <p:cNvSpPr>
            <a:spLocks noGrp="1"/>
          </p:cNvSpPr>
          <p:nvPr>
            <p:ph type="sldNum" sz="quarter" idx="5"/>
          </p:nvPr>
        </p:nvSpPr>
        <p:spPr/>
        <p:txBody>
          <a:bodyPr/>
          <a:lstStyle/>
          <a:p>
            <a:fld id="{8B263312-38AA-4E1E-B2B5-0F8F122B24FE}" type="slidenum">
              <a:rPr lang="en-US" smtClean="0"/>
              <a:pPr/>
              <a:t>21</a:t>
            </a:fld>
            <a:endParaRPr lang="en-US"/>
          </a:p>
        </p:txBody>
      </p:sp>
    </p:spTree>
    <p:extLst>
      <p:ext uri="{BB962C8B-B14F-4D97-AF65-F5344CB8AC3E}">
        <p14:creationId xmlns:p14="http://schemas.microsoft.com/office/powerpoint/2010/main" val="20088823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900">
                <a:effectLst/>
                <a:latin typeface="Calibri" panose="020F0502020204030204" pitchFamily="34" charset="0"/>
                <a:ea typeface="Calibri" panose="020F0502020204030204" pitchFamily="34" charset="0"/>
              </a:rPr>
              <a:t>TIME CHECK: 18 min</a:t>
            </a:r>
          </a:p>
          <a:p>
            <a:endParaRPr lang="en-GB" sz="900">
              <a:effectLst/>
              <a:latin typeface="Calibri" panose="020F0502020204030204" pitchFamily="34" charset="0"/>
              <a:ea typeface="Calibri" panose="020F0502020204030204" pitchFamily="34" charset="0"/>
            </a:endParaRPr>
          </a:p>
          <a:p>
            <a:endParaRPr lang="en-GB" sz="900">
              <a:effectLst/>
              <a:latin typeface="Calibri" panose="020F0502020204030204" pitchFamily="34" charset="0"/>
              <a:ea typeface="Calibri" panose="020F0502020204030204" pitchFamily="34" charset="0"/>
            </a:endParaRPr>
          </a:p>
          <a:p>
            <a:endParaRPr lang="en-GB" sz="900">
              <a:effectLst/>
              <a:latin typeface="Calibri" panose="020F0502020204030204" pitchFamily="34" charset="0"/>
              <a:ea typeface="Calibri" panose="020F0502020204030204" pitchFamily="34" charset="0"/>
            </a:endParaRPr>
          </a:p>
          <a:p>
            <a:r>
              <a:rPr lang="en-GB" sz="900" b="1">
                <a:effectLst/>
                <a:latin typeface="Calibri" panose="020F0502020204030204" pitchFamily="34" charset="0"/>
                <a:ea typeface="Calibri" panose="020F0502020204030204" pitchFamily="34" charset="0"/>
              </a:rPr>
              <a:t>Covid-19 Tracker Slovenia is a community run project that collects, curates and publishes the Covid-19 data for Slovenia. It came to life in march 2020 and serves around 1/2 to 1 million daily users.</a:t>
            </a:r>
          </a:p>
          <a:p>
            <a:r>
              <a:rPr lang="en-GB" sz="900">
                <a:effectLst/>
                <a:latin typeface="Calibri" panose="020F0502020204030204" pitchFamily="34" charset="0"/>
                <a:ea typeface="Calibri" panose="020F0502020204030204" pitchFamily="34" charset="0"/>
              </a:rPr>
              <a:t> </a:t>
            </a:r>
          </a:p>
          <a:p>
            <a:r>
              <a:rPr lang="en-GB" sz="900">
                <a:effectLst/>
                <a:latin typeface="Calibri" panose="020F0502020204030204" pitchFamily="34" charset="0"/>
                <a:ea typeface="Calibri" panose="020F0502020204030204" pitchFamily="34" charset="0"/>
              </a:rPr>
              <a:t>This is an </a:t>
            </a:r>
            <a:r>
              <a:rPr lang="en-GB" sz="900" b="1">
                <a:effectLst/>
                <a:latin typeface="Calibri" panose="020F0502020204030204" pitchFamily="34" charset="0"/>
                <a:ea typeface="Calibri" panose="020F0502020204030204" pitchFamily="34" charset="0"/>
              </a:rPr>
              <a:t>open source project with the source code available at </a:t>
            </a:r>
            <a:r>
              <a:rPr lang="en-GB" sz="900" b="1" u="sng">
                <a:solidFill>
                  <a:srgbClr val="0000FF"/>
                </a:solidFill>
                <a:effectLst/>
                <a:latin typeface="Calibri" panose="020F0502020204030204" pitchFamily="34" charset="0"/>
                <a:ea typeface="Calibri" panose="020F0502020204030204" pitchFamily="34" charset="0"/>
                <a:hlinkClick r:id="rId3"/>
              </a:rPr>
              <a:t>https://github.com/sledilnik/websit</a:t>
            </a:r>
            <a:r>
              <a:rPr lang="en-GB" sz="900" u="sng">
                <a:solidFill>
                  <a:srgbClr val="0000FF"/>
                </a:solidFill>
                <a:effectLst/>
                <a:latin typeface="Calibri" panose="020F0502020204030204" pitchFamily="34" charset="0"/>
                <a:ea typeface="Calibri" panose="020F0502020204030204" pitchFamily="34" charset="0"/>
                <a:hlinkClick r:id="rId3"/>
              </a:rPr>
              <a:t>e</a:t>
            </a:r>
            <a:r>
              <a:rPr lang="en-GB" sz="900">
                <a:effectLst/>
                <a:latin typeface="Calibri" panose="020F0502020204030204" pitchFamily="34" charset="0"/>
                <a:ea typeface="Calibri" panose="020F0502020204030204" pitchFamily="34" charset="0"/>
              </a:rPr>
              <a:t>. It is a bit of an chimera in terms of the design components which reflects the it's coming-to-life process; at the start of the pandemic there was a need to come up quickly with something working so different people brought different technologies which are roughly this: </a:t>
            </a:r>
            <a:r>
              <a:rPr lang="en-GB" sz="900" b="1">
                <a:effectLst/>
                <a:latin typeface="Calibri" panose="020F0502020204030204" pitchFamily="34" charset="0"/>
                <a:ea typeface="Calibri" panose="020F0502020204030204" pitchFamily="34" charset="0"/>
              </a:rPr>
              <a:t>Python for the data capturing/curation, C#  for the data APIs, Vue as a SPA framework and finally,</a:t>
            </a:r>
            <a:r>
              <a:rPr lang="en-GB" sz="900">
                <a:effectLst/>
                <a:latin typeface="Calibri" panose="020F0502020204030204" pitchFamily="34" charset="0"/>
                <a:ea typeface="Calibri" panose="020F0502020204030204" pitchFamily="34" charset="0"/>
              </a:rPr>
              <a:t> </a:t>
            </a:r>
            <a:r>
              <a:rPr lang="en-GB" sz="900" b="1">
                <a:effectLst/>
                <a:latin typeface="Calibri" panose="020F0502020204030204" pitchFamily="34" charset="0"/>
                <a:ea typeface="Calibri" panose="020F0502020204030204" pitchFamily="34" charset="0"/>
              </a:rPr>
              <a:t>F#/Fable for the data wrangling and visualization on the frontend </a:t>
            </a:r>
            <a:endParaRPr lang="en-GB" sz="900">
              <a:effectLst/>
              <a:latin typeface="Calibri" panose="020F0502020204030204" pitchFamily="34" charset="0"/>
              <a:ea typeface="Calibri" panose="020F0502020204030204" pitchFamily="34" charset="0"/>
            </a:endParaRPr>
          </a:p>
          <a:p>
            <a:r>
              <a:rPr lang="en-GB" sz="900">
                <a:effectLst/>
                <a:latin typeface="Calibri" panose="020F0502020204030204" pitchFamily="34" charset="0"/>
                <a:ea typeface="Calibri" panose="020F0502020204030204" pitchFamily="34" charset="0"/>
              </a:rPr>
              <a:t> </a:t>
            </a:r>
          </a:p>
          <a:p>
            <a:r>
              <a:rPr lang="en-GB" sz="900">
                <a:effectLst/>
                <a:latin typeface="Calibri" panose="020F0502020204030204" pitchFamily="34" charset="0"/>
                <a:ea typeface="Calibri" panose="020F0502020204030204" pitchFamily="34" charset="0"/>
              </a:rPr>
              <a:t>The F# code is nothing spectacular or something one can be particularly proud of. However, and I find this interesting, it </a:t>
            </a:r>
            <a:r>
              <a:rPr lang="en-GB" sz="900" b="1">
                <a:effectLst/>
                <a:latin typeface="Calibri" panose="020F0502020204030204" pitchFamily="34" charset="0"/>
                <a:ea typeface="Calibri" panose="020F0502020204030204" pitchFamily="34" charset="0"/>
              </a:rPr>
              <a:t>proved to be a good solution for an extremely quickly moving, decentralized project</a:t>
            </a:r>
            <a:r>
              <a:rPr lang="en-GB" sz="900">
                <a:effectLst/>
                <a:latin typeface="Calibri" panose="020F0502020204030204" pitchFamily="34" charset="0"/>
                <a:ea typeface="Calibri" panose="020F0502020204030204" pitchFamily="34" charset="0"/>
              </a:rPr>
              <a:t>. </a:t>
            </a:r>
            <a:r>
              <a:rPr lang="en-GB" sz="900" b="1">
                <a:effectLst/>
                <a:latin typeface="Calibri" panose="020F0502020204030204" pitchFamily="34" charset="0"/>
                <a:ea typeface="Calibri" panose="020F0502020204030204" pitchFamily="34" charset="0"/>
              </a:rPr>
              <a:t>Majority of the people contributing the code never used a functional programming language or even heard of the F# before, yet most of them were able to quickly find their way in the code and develop their own visualizations with little or no orientation and with very few bugs or runtime problems.</a:t>
            </a:r>
          </a:p>
          <a:p>
            <a:r>
              <a:rPr lang="en-GB" sz="900">
                <a:effectLst/>
                <a:latin typeface="Calibri" panose="020F0502020204030204" pitchFamily="34" charset="0"/>
                <a:ea typeface="Calibri" panose="020F0502020204030204" pitchFamily="34" charset="0"/>
              </a:rPr>
              <a:t> </a:t>
            </a:r>
            <a:endParaRPr lang="en-US"/>
          </a:p>
        </p:txBody>
      </p:sp>
      <p:sp>
        <p:nvSpPr>
          <p:cNvPr id="4" name="Slide Number Placeholder 3"/>
          <p:cNvSpPr>
            <a:spLocks noGrp="1"/>
          </p:cNvSpPr>
          <p:nvPr>
            <p:ph type="sldNum" sz="quarter" idx="5"/>
          </p:nvPr>
        </p:nvSpPr>
        <p:spPr/>
        <p:txBody>
          <a:bodyPr/>
          <a:lstStyle/>
          <a:p>
            <a:fld id="{8B263312-38AA-4E1E-B2B5-0F8F122B24FE}" type="slidenum">
              <a:rPr lang="en-US" smtClean="0"/>
              <a:pPr/>
              <a:t>22</a:t>
            </a:fld>
            <a:endParaRPr lang="en-US"/>
          </a:p>
        </p:txBody>
      </p:sp>
    </p:spTree>
    <p:extLst>
      <p:ext uri="{BB962C8B-B14F-4D97-AF65-F5344CB8AC3E}">
        <p14:creationId xmlns:p14="http://schemas.microsoft.com/office/powerpoint/2010/main" val="40877007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2 minutes</a:t>
            </a:r>
          </a:p>
        </p:txBody>
      </p:sp>
      <p:sp>
        <p:nvSpPr>
          <p:cNvPr id="4" name="Slide Number Placeholder 3"/>
          <p:cNvSpPr>
            <a:spLocks noGrp="1"/>
          </p:cNvSpPr>
          <p:nvPr>
            <p:ph type="sldNum" sz="quarter" idx="5"/>
          </p:nvPr>
        </p:nvSpPr>
        <p:spPr/>
        <p:txBody>
          <a:bodyPr/>
          <a:lstStyle/>
          <a:p>
            <a:fld id="{8B263312-38AA-4E1E-B2B5-0F8F122B24FE}" type="slidenum">
              <a:rPr lang="en-US" smtClean="0"/>
              <a:pPr/>
              <a:t>3</a:t>
            </a:fld>
            <a:endParaRPr lang="en-US"/>
          </a:p>
        </p:txBody>
      </p:sp>
    </p:spTree>
    <p:extLst>
      <p:ext uri="{BB962C8B-B14F-4D97-AF65-F5344CB8AC3E}">
        <p14:creationId xmlns:p14="http://schemas.microsoft.com/office/powerpoint/2010/main" val="21806802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endParaRPr lang="en-GB"/>
          </a:p>
          <a:p>
            <a:br>
              <a:rPr lang="de-DE" sz="1800" b="1">
                <a:effectLst/>
                <a:latin typeface="Calibri" panose="020F0502020204030204" pitchFamily="34" charset="0"/>
                <a:ea typeface="Calibri" panose="020F0502020204030204" pitchFamily="34" charset="0"/>
              </a:rPr>
            </a:br>
            <a:r>
              <a:rPr lang="de-DE" sz="1800" b="1">
                <a:effectLst/>
                <a:latin typeface="Calibri" panose="020F0502020204030204" pitchFamily="34" charset="0"/>
                <a:ea typeface="Calibri" panose="020F0502020204030204" pitchFamily="34" charset="0"/>
              </a:rPr>
              <a:t>Our platform is operating 2300 charging points for electric vehicles in northern germany. The platform allows drivers to start and stop charging transactions and to pay with SMS/Carrier Billing, PayPal or credit card. We are live for almost exactly 1 year and we were able to triple our monthly sales in that first year. The market is growing like a Covid wave.</a:t>
            </a:r>
            <a:endParaRPr lang="en-GB" sz="1800" b="1">
              <a:effectLst/>
              <a:latin typeface="Calibri" panose="020F0502020204030204" pitchFamily="34" charset="0"/>
              <a:ea typeface="Calibri" panose="020F0502020204030204" pitchFamily="34" charset="0"/>
            </a:endParaRPr>
          </a:p>
          <a:p>
            <a:r>
              <a:rPr lang="de-DE" sz="1800">
                <a:effectLst/>
                <a:latin typeface="Calibri" panose="020F0502020204030204" pitchFamily="34" charset="0"/>
                <a:ea typeface="Calibri" panose="020F0502020204030204" pitchFamily="34" charset="0"/>
              </a:rPr>
              <a:t> </a:t>
            </a:r>
            <a:endParaRPr lang="en-GB" sz="1800">
              <a:effectLst/>
              <a:latin typeface="Calibri" panose="020F0502020204030204" pitchFamily="34" charset="0"/>
              <a:ea typeface="Calibri" panose="020F0502020204030204" pitchFamily="34" charset="0"/>
            </a:endParaRPr>
          </a:p>
          <a:p>
            <a:r>
              <a:rPr lang="de-DE" sz="1800" b="1">
                <a:effectLst/>
                <a:latin typeface="Calibri" panose="020F0502020204030204" pitchFamily="34" charset="0"/>
                <a:ea typeface="Calibri" panose="020F0502020204030204" pitchFamily="34" charset="0"/>
              </a:rPr>
              <a:t>The platform is 100% F# on Microsoft Azure. It uses ASP.NET Core 5, Azure Functions, EventHubs, Azure Cognitive Search, Azure Storage and all that stuff.</a:t>
            </a:r>
            <a:r>
              <a:rPr lang="en-GB" sz="1800" b="1">
                <a:effectLst/>
                <a:latin typeface="Calibri" panose="020F0502020204030204" pitchFamily="34" charset="0"/>
                <a:ea typeface="Calibri" panose="020F0502020204030204" pitchFamily="34" charset="0"/>
              </a:rPr>
              <a:t> </a:t>
            </a:r>
            <a:r>
              <a:rPr lang="de-DE" sz="1800" b="1">
                <a:effectLst/>
                <a:latin typeface="Calibri" panose="020F0502020204030204" pitchFamily="34" charset="0"/>
                <a:ea typeface="Calibri" panose="020F0502020204030204" pitchFamily="34" charset="0"/>
              </a:rPr>
              <a:t>Frontend is Fable + Elmish with React.</a:t>
            </a:r>
            <a:r>
              <a:rPr lang="en-GB" sz="1800" b="1">
                <a:effectLst/>
                <a:latin typeface="Calibri" panose="020F0502020204030204" pitchFamily="34" charset="0"/>
                <a:ea typeface="Calibri" panose="020F0502020204030204" pitchFamily="34" charset="0"/>
              </a:rPr>
              <a:t> </a:t>
            </a:r>
            <a:r>
              <a:rPr lang="de-DE" sz="1800" b="1">
                <a:effectLst/>
                <a:latin typeface="Calibri" panose="020F0502020204030204" pitchFamily="34" charset="0"/>
                <a:ea typeface="Calibri" panose="020F0502020204030204" pitchFamily="34" charset="0"/>
              </a:rPr>
              <a:t>Basically it’s a big distributed SAFE Stack application.</a:t>
            </a:r>
            <a:endParaRPr lang="en-GB" sz="1800" b="1">
              <a:effectLst/>
              <a:latin typeface="Calibri" panose="020F0502020204030204" pitchFamily="34" charset="0"/>
              <a:ea typeface="Calibri" panose="020F0502020204030204" pitchFamily="34" charset="0"/>
            </a:endParaRPr>
          </a:p>
          <a:p>
            <a:r>
              <a:rPr lang="de-DE" sz="1800">
                <a:effectLst/>
                <a:latin typeface="Calibri" panose="020F0502020204030204" pitchFamily="34" charset="0"/>
                <a:ea typeface="Calibri" panose="020F0502020204030204" pitchFamily="34" charset="0"/>
              </a:rPr>
              <a:t> </a:t>
            </a:r>
            <a:endParaRPr lang="en-GB" sz="1800">
              <a:effectLst/>
              <a:latin typeface="Calibri" panose="020F0502020204030204" pitchFamily="34" charset="0"/>
              <a:ea typeface="Calibri" panose="020F0502020204030204" pitchFamily="34" charset="0"/>
            </a:endParaRPr>
          </a:p>
          <a:p>
            <a:r>
              <a:rPr lang="de-DE" sz="1800">
                <a:effectLst/>
                <a:latin typeface="Calibri" panose="020F0502020204030204" pitchFamily="34" charset="0"/>
                <a:ea typeface="Calibri" panose="020F0502020204030204" pitchFamily="34" charset="0"/>
              </a:rPr>
              <a:t> </a:t>
            </a:r>
            <a:endParaRPr lang="en-GB" sz="1800">
              <a:effectLst/>
              <a:latin typeface="Calibri" panose="020F0502020204030204" pitchFamily="34" charset="0"/>
              <a:ea typeface="Calibri" panose="020F0502020204030204" pitchFamily="34" charset="0"/>
            </a:endParaRPr>
          </a:p>
          <a:p>
            <a:r>
              <a:rPr lang="de-DE" sz="1800" b="1">
                <a:effectLst/>
                <a:latin typeface="Calibri" panose="020F0502020204030204" pitchFamily="34" charset="0"/>
                <a:ea typeface="Calibri" panose="020F0502020204030204" pitchFamily="34" charset="0"/>
              </a:rPr>
              <a:t>Turns out F# ecosytem is surprisingly mature now. ;-)</a:t>
            </a:r>
            <a:endParaRPr lang="en-GB" sz="1800" b="1">
              <a:effectLst/>
              <a:latin typeface="Calibri" panose="020F0502020204030204" pitchFamily="34" charset="0"/>
              <a:ea typeface="Calibri" panose="020F0502020204030204" pitchFamily="34" charset="0"/>
            </a:endParaRPr>
          </a:p>
          <a:p>
            <a:r>
              <a:rPr lang="de-DE" sz="1800">
                <a:effectLst/>
                <a:latin typeface="Calibri" panose="020F0502020204030204" pitchFamily="34" charset="0"/>
                <a:ea typeface="Calibri" panose="020F0502020204030204" pitchFamily="34" charset="0"/>
              </a:rPr>
              <a:t> </a:t>
            </a:r>
            <a:endParaRPr lang="en-GB" sz="1800">
              <a:effectLst/>
              <a:latin typeface="Calibri" panose="020F0502020204030204" pitchFamily="34" charset="0"/>
              <a:ea typeface="Calibri" panose="020F0502020204030204" pitchFamily="34" charset="0"/>
            </a:endParaRPr>
          </a:p>
          <a:p>
            <a:endParaRPr lang="en-GB"/>
          </a:p>
          <a:p>
            <a:endParaRPr lang="en-GB"/>
          </a:p>
          <a:p>
            <a:endParaRPr lang="en-GB"/>
          </a:p>
        </p:txBody>
      </p:sp>
      <p:sp>
        <p:nvSpPr>
          <p:cNvPr id="4" name="Slide Number Placeholder 3"/>
          <p:cNvSpPr>
            <a:spLocks noGrp="1"/>
          </p:cNvSpPr>
          <p:nvPr>
            <p:ph type="sldNum" sz="quarter" idx="5"/>
          </p:nvPr>
        </p:nvSpPr>
        <p:spPr/>
        <p:txBody>
          <a:bodyPr/>
          <a:lstStyle/>
          <a:p>
            <a:fld id="{8B263312-38AA-4E1E-B2B5-0F8F122B24FE}" type="slidenum">
              <a:rPr lang="en-US" smtClean="0"/>
              <a:pPr/>
              <a:t>23</a:t>
            </a:fld>
            <a:endParaRPr lang="en-US"/>
          </a:p>
        </p:txBody>
      </p:sp>
    </p:spTree>
    <p:extLst>
      <p:ext uri="{BB962C8B-B14F-4D97-AF65-F5344CB8AC3E}">
        <p14:creationId xmlns:p14="http://schemas.microsoft.com/office/powerpoint/2010/main" val="15432665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33007"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3007"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352258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62500" lnSpcReduction="20000"/>
          </a:bodyPr>
          <a:lstStyle/>
          <a:p>
            <a:r>
              <a:rPr lang="en-US" b="1"/>
              <a:t>TIME CHECK: 20 min</a:t>
            </a:r>
          </a:p>
          <a:p>
            <a:endParaRPr lang="en-US" b="1"/>
          </a:p>
          <a:p>
            <a:r>
              <a:rPr lang="en-US" b="0" i="1"/>
              <a:t>Intros Don &amp; Guest &amp; Slide – 1 minute (Ed can intro himself)</a:t>
            </a:r>
          </a:p>
          <a:p>
            <a:endParaRPr lang="en-US" b="0" i="1"/>
          </a:p>
          <a:p>
            <a:r>
              <a:rPr lang="en-GB" sz="1800">
                <a:effectLst/>
                <a:latin typeface="Calibri" panose="020F0502020204030204" pitchFamily="34" charset="0"/>
                <a:ea typeface="Calibri" panose="020F0502020204030204" pitchFamily="34" charset="0"/>
              </a:rPr>
              <a:t> </a:t>
            </a:r>
          </a:p>
          <a:p>
            <a:pPr marL="342900" lvl="0" indent="-342900">
              <a:spcAft>
                <a:spcPts val="1200"/>
              </a:spcAft>
              <a:buFont typeface="Calibri" panose="020F0502020204030204" pitchFamily="34" charset="0"/>
              <a:buChar char="-"/>
            </a:pPr>
            <a:r>
              <a:rPr lang="en-GB" sz="1800" b="1">
                <a:effectLst/>
                <a:latin typeface="Calibri" panose="020F0502020204030204" pitchFamily="34" charset="0"/>
                <a:ea typeface="Times New Roman" panose="02020603050405020304" pitchFamily="18" charset="0"/>
              </a:rPr>
              <a:t>“Hello Eduard, thanks for joining us here today, it’s great to have you along. I understand you’ve recently been growing a team at Walmart who use F# ? Can you tell us about the team you lead - what size are you, how do you fit in the Walmart business?”</a:t>
            </a:r>
            <a:endParaRPr lang="en-GB" sz="1800" b="1">
              <a:effectLst/>
              <a:latin typeface="Calibri" panose="020F0502020204030204" pitchFamily="34" charset="0"/>
              <a:ea typeface="Calibri" panose="020F0502020204030204" pitchFamily="34" charset="0"/>
            </a:endParaRPr>
          </a:p>
          <a:p>
            <a:pPr marL="457200"/>
            <a:r>
              <a:rPr lang="en-GB" sz="1800">
                <a:effectLst/>
                <a:latin typeface="Calibri" panose="020F0502020204030204" pitchFamily="34" charset="0"/>
                <a:ea typeface="Calibri" panose="020F0502020204030204" pitchFamily="34" charset="0"/>
              </a:rPr>
              <a:t>&lt;answer&gt;</a:t>
            </a:r>
          </a:p>
          <a:p>
            <a:pPr marL="457200"/>
            <a:r>
              <a:rPr lang="en-GB" sz="1800">
                <a:effectLst/>
                <a:latin typeface="Calibri" panose="020F0502020204030204" pitchFamily="34" charset="0"/>
                <a:ea typeface="Calibri" panose="020F0502020204030204" pitchFamily="34" charset="0"/>
              </a:rPr>
              <a:t> </a:t>
            </a:r>
          </a:p>
          <a:p>
            <a:pPr marL="342900" lvl="0" indent="-342900">
              <a:buFont typeface="Calibri" panose="020F0502020204030204" pitchFamily="34" charset="0"/>
              <a:buChar char="-"/>
            </a:pPr>
            <a:r>
              <a:rPr lang="en-GB" sz="1800" b="1">
                <a:effectLst/>
                <a:latin typeface="Calibri" panose="020F0502020204030204" pitchFamily="34" charset="0"/>
                <a:ea typeface="Times New Roman" panose="02020603050405020304" pitchFamily="18" charset="0"/>
              </a:rPr>
              <a:t>“Thanks, that sounds fascinating, and an important part of the business. What sort of programming is involved in order fulfilment – server-side, client side? Database?”</a:t>
            </a:r>
            <a:endParaRPr lang="en-GB" sz="1800" b="1">
              <a:effectLst/>
              <a:latin typeface="Calibri" panose="020F0502020204030204" pitchFamily="34" charset="0"/>
              <a:ea typeface="Calibri" panose="020F0502020204030204" pitchFamily="34" charset="0"/>
            </a:endParaRPr>
          </a:p>
          <a:p>
            <a:pPr marL="457200"/>
            <a:r>
              <a:rPr lang="en-GB" sz="1800">
                <a:effectLst/>
                <a:latin typeface="Calibri" panose="020F0502020204030204" pitchFamily="34" charset="0"/>
                <a:ea typeface="Calibri" panose="020F0502020204030204" pitchFamily="34" charset="0"/>
              </a:rPr>
              <a:t> </a:t>
            </a:r>
          </a:p>
          <a:p>
            <a:pPr marL="342900" lvl="0" indent="-342900">
              <a:buFont typeface="Calibri" panose="020F0502020204030204" pitchFamily="34" charset="0"/>
              <a:buChar char="-"/>
            </a:pPr>
            <a:r>
              <a:rPr lang="en-GB" sz="1800" b="1">
                <a:effectLst/>
                <a:latin typeface="Calibri" panose="020F0502020204030204" pitchFamily="34" charset="0"/>
                <a:ea typeface="Times New Roman" panose="02020603050405020304" pitchFamily="18" charset="0"/>
              </a:rPr>
              <a:t>“What are your main concerns as a dev manager? Code quality? Code reviews? Careers?  Ensuring recoverability? Logging? “</a:t>
            </a:r>
            <a:endParaRPr lang="en-GB" sz="1800" b="1">
              <a:effectLst/>
              <a:latin typeface="Calibri" panose="020F0502020204030204" pitchFamily="34" charset="0"/>
              <a:ea typeface="Calibri" panose="020F0502020204030204" pitchFamily="34" charset="0"/>
            </a:endParaRPr>
          </a:p>
          <a:p>
            <a:pPr marL="457200"/>
            <a:r>
              <a:rPr lang="en-GB" sz="1800">
                <a:effectLst/>
                <a:latin typeface="Calibri" panose="020F0502020204030204" pitchFamily="34" charset="0"/>
                <a:ea typeface="Calibri" panose="020F0502020204030204" pitchFamily="34" charset="0"/>
              </a:rPr>
              <a:t> </a:t>
            </a:r>
          </a:p>
          <a:p>
            <a:pPr marL="342900" lvl="0" indent="-342900">
              <a:buFont typeface="Calibri" panose="020F0502020204030204" pitchFamily="34" charset="0"/>
              <a:buChar char="-"/>
            </a:pPr>
            <a:r>
              <a:rPr lang="en-GB" sz="1800">
                <a:effectLst/>
                <a:latin typeface="Calibri" panose="020F0502020204030204" pitchFamily="34" charset="0"/>
                <a:ea typeface="Times New Roman" panose="02020603050405020304" pitchFamily="18" charset="0"/>
              </a:rPr>
              <a:t>“F# code can be succinct, and clear.  What practices do you adopt as a team for making sure this is the case?”</a:t>
            </a:r>
            <a:endParaRPr lang="en-GB" sz="1800">
              <a:effectLst/>
              <a:latin typeface="Calibri" panose="020F0502020204030204" pitchFamily="34" charset="0"/>
              <a:ea typeface="Calibri" panose="020F0502020204030204" pitchFamily="34" charset="0"/>
            </a:endParaRPr>
          </a:p>
          <a:p>
            <a:pPr marL="457200"/>
            <a:r>
              <a:rPr lang="en-GB" sz="1800">
                <a:effectLst/>
                <a:latin typeface="Calibri" panose="020F0502020204030204" pitchFamily="34" charset="0"/>
                <a:ea typeface="Calibri" panose="020F0502020204030204" pitchFamily="34" charset="0"/>
              </a:rPr>
              <a:t> </a:t>
            </a:r>
          </a:p>
          <a:p>
            <a:pPr marL="342900" lvl="0" indent="-342900">
              <a:buFont typeface="Calibri" panose="020F0502020204030204" pitchFamily="34" charset="0"/>
              <a:buChar char="-"/>
            </a:pPr>
            <a:r>
              <a:rPr lang="en-GB" sz="1800" b="1">
                <a:effectLst/>
                <a:latin typeface="Calibri" panose="020F0502020204030204" pitchFamily="34" charset="0"/>
                <a:ea typeface="Times New Roman" panose="02020603050405020304" pitchFamily="18" charset="0"/>
              </a:rPr>
              <a:t>“How have you found it hiring F# developers? What are the typical backgrounds – did they learn F# on the job or did they already know it?”</a:t>
            </a:r>
            <a:endParaRPr lang="en-GB" sz="1800" b="1">
              <a:effectLst/>
              <a:latin typeface="Calibri" panose="020F0502020204030204" pitchFamily="34" charset="0"/>
              <a:ea typeface="Calibri" panose="020F0502020204030204" pitchFamily="34" charset="0"/>
            </a:endParaRPr>
          </a:p>
          <a:p>
            <a:pPr marL="457200"/>
            <a:r>
              <a:rPr lang="en-GB" sz="1800">
                <a:effectLst/>
                <a:latin typeface="Calibri" panose="020F0502020204030204" pitchFamily="34" charset="0"/>
                <a:ea typeface="Calibri" panose="020F0502020204030204" pitchFamily="34" charset="0"/>
              </a:rPr>
              <a:t> </a:t>
            </a:r>
          </a:p>
          <a:p>
            <a:pPr marL="342900" lvl="0" indent="-342900">
              <a:buFont typeface="Calibri" panose="020F0502020204030204" pitchFamily="34" charset="0"/>
              <a:buChar char="-"/>
            </a:pPr>
            <a:r>
              <a:rPr lang="en-GB" sz="1800" b="1">
                <a:effectLst/>
                <a:latin typeface="Calibri" panose="020F0502020204030204" pitchFamily="34" charset="0"/>
                <a:ea typeface="Times New Roman" panose="02020603050405020304" pitchFamily="18" charset="0"/>
              </a:rPr>
              <a:t>*** “What resources and practices to you use in training and developing your team?” *** </a:t>
            </a:r>
            <a:endParaRPr lang="en-GB" sz="1800" b="1">
              <a:effectLst/>
              <a:latin typeface="Calibri" panose="020F0502020204030204" pitchFamily="34" charset="0"/>
              <a:ea typeface="Calibri" panose="020F0502020204030204" pitchFamily="34" charset="0"/>
            </a:endParaRPr>
          </a:p>
          <a:p>
            <a:endParaRPr lang="en-US" b="0" i="1"/>
          </a:p>
        </p:txBody>
      </p:sp>
      <p:sp>
        <p:nvSpPr>
          <p:cNvPr id="4" name="Slide Number Placeholder 3"/>
          <p:cNvSpPr>
            <a:spLocks noGrp="1"/>
          </p:cNvSpPr>
          <p:nvPr>
            <p:ph type="sldNum" sz="quarter" idx="5"/>
          </p:nvPr>
        </p:nvSpPr>
        <p:spPr/>
        <p:txBody>
          <a:bodyPr/>
          <a:lstStyle/>
          <a:p>
            <a:fld id="{8B263312-38AA-4E1E-B2B5-0F8F122B24FE}" type="slidenum">
              <a:rPr lang="en-US" smtClean="0"/>
              <a:pPr/>
              <a:t>25</a:t>
            </a:fld>
            <a:endParaRPr lang="en-US"/>
          </a:p>
        </p:txBody>
      </p:sp>
    </p:spTree>
    <p:extLst>
      <p:ext uri="{BB962C8B-B14F-4D97-AF65-F5344CB8AC3E}">
        <p14:creationId xmlns:p14="http://schemas.microsoft.com/office/powerpoint/2010/main" val="3435632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3007" rtl="0" eaLnBrk="1" fontAlgn="auto" latinLnBrk="0" hangingPunct="1">
              <a:lnSpc>
                <a:spcPct val="90000"/>
              </a:lnSpc>
              <a:spcBef>
                <a:spcPts val="0"/>
              </a:spcBef>
              <a:spcAft>
                <a:spcPts val="340"/>
              </a:spcAft>
              <a:buClrTx/>
              <a:buSzTx/>
              <a:buFontTx/>
              <a:buNone/>
              <a:tabLst/>
              <a:defRPr/>
            </a:pPr>
            <a:r>
              <a:rPr lang="en-US" b="0" i="1"/>
              <a:t>Intros Don &amp; Guest &amp; Slide – 1 minute (Vagif can intro himself)</a:t>
            </a:r>
          </a:p>
          <a:p>
            <a:pPr marL="0" marR="0" lvl="0" indent="0" algn="l" defTabSz="933007" rtl="0" eaLnBrk="1" fontAlgn="auto" latinLnBrk="0" hangingPunct="1">
              <a:lnSpc>
                <a:spcPct val="90000"/>
              </a:lnSpc>
              <a:spcBef>
                <a:spcPts val="0"/>
              </a:spcBef>
              <a:spcAft>
                <a:spcPts val="340"/>
              </a:spcAft>
              <a:buClrTx/>
              <a:buSzTx/>
              <a:buFontTx/>
              <a:buNone/>
              <a:tabLst/>
              <a:defRPr/>
            </a:pPr>
            <a:endParaRPr lang="en-GB" sz="900">
              <a:effectLst/>
              <a:latin typeface="Calibri" panose="020F0502020204030204" pitchFamily="34" charset="0"/>
              <a:ea typeface="Calibri" panose="020F0502020204030204" pitchFamily="34" charset="0"/>
            </a:endParaRPr>
          </a:p>
          <a:p>
            <a:pPr marL="342900" lvl="0" indent="-342900">
              <a:buFont typeface="+mj-lt"/>
              <a:buAutoNum type="arabicPeriod"/>
            </a:pPr>
            <a:r>
              <a:rPr lang="en-GB" sz="1800" b="1">
                <a:effectLst/>
                <a:latin typeface="Calibri" panose="020F0502020204030204" pitchFamily="34" charset="0"/>
                <a:ea typeface="Times New Roman" panose="02020603050405020304" pitchFamily="18" charset="0"/>
              </a:rPr>
              <a:t>Tell us about NRK and the kinds of programming that underlie a modern major TV/media company</a:t>
            </a:r>
            <a:endParaRPr lang="en-GB" sz="1800" b="1">
              <a:effectLst/>
              <a:latin typeface="Calibri" panose="020F0502020204030204" pitchFamily="34" charset="0"/>
              <a:ea typeface="Calibri" panose="020F0502020204030204" pitchFamily="34" charset="0"/>
            </a:endParaRPr>
          </a:p>
          <a:p>
            <a:pPr marL="457200"/>
            <a:r>
              <a:rPr lang="en-GB" sz="1800" b="1">
                <a:effectLst/>
                <a:latin typeface="Calibri" panose="020F0502020204030204" pitchFamily="34" charset="0"/>
                <a:ea typeface="Calibri" panose="020F0502020204030204" pitchFamily="34" charset="0"/>
              </a:rPr>
              <a:t> </a:t>
            </a:r>
          </a:p>
          <a:p>
            <a:pPr marL="342900" lvl="0" indent="-342900">
              <a:buFont typeface="+mj-lt"/>
              <a:buAutoNum type="arabicPeriod"/>
            </a:pPr>
            <a:r>
              <a:rPr lang="en-GB" sz="1800" b="1">
                <a:effectLst/>
                <a:latin typeface="Calibri" panose="020F0502020204030204" pitchFamily="34" charset="0"/>
                <a:ea typeface="Times New Roman" panose="02020603050405020304" pitchFamily="18" charset="0"/>
              </a:rPr>
              <a:t>Tell us about how F# has played a role at NRK a the kinds of team settings you’ve been using it in</a:t>
            </a:r>
            <a:endParaRPr lang="en-GB" sz="1800" b="1">
              <a:effectLst/>
              <a:latin typeface="Calibri" panose="020F0502020204030204" pitchFamily="34" charset="0"/>
              <a:ea typeface="Calibri" panose="020F0502020204030204" pitchFamily="34" charset="0"/>
            </a:endParaRPr>
          </a:p>
          <a:p>
            <a:pPr marL="457200"/>
            <a:r>
              <a:rPr lang="en-GB" sz="1800" b="1">
                <a:effectLst/>
                <a:latin typeface="Calibri" panose="020F0502020204030204" pitchFamily="34" charset="0"/>
                <a:ea typeface="Calibri" panose="020F0502020204030204" pitchFamily="34" charset="0"/>
              </a:rPr>
              <a:t> </a:t>
            </a:r>
          </a:p>
          <a:p>
            <a:pPr marL="342900" lvl="0" indent="-342900">
              <a:buFont typeface="+mj-lt"/>
              <a:buAutoNum type="arabicPeriod"/>
            </a:pPr>
            <a:r>
              <a:rPr lang="en-GB" sz="1800" b="1">
                <a:effectLst/>
                <a:latin typeface="Calibri" panose="020F0502020204030204" pitchFamily="34" charset="0"/>
                <a:ea typeface="Times New Roman" panose="02020603050405020304" pitchFamily="18" charset="0"/>
              </a:rPr>
              <a:t>Tell us abut the profile of typical programmers using F# at NRK – how long do they take to get up to speed, do they find it easy to learn</a:t>
            </a:r>
            <a:endParaRPr lang="en-GB" sz="1800" b="1">
              <a:effectLst/>
              <a:latin typeface="Calibri" panose="020F0502020204030204" pitchFamily="34" charset="0"/>
              <a:ea typeface="Calibri" panose="020F0502020204030204" pitchFamily="34" charset="0"/>
            </a:endParaRPr>
          </a:p>
          <a:p>
            <a:endParaRPr lang="en-US"/>
          </a:p>
        </p:txBody>
      </p:sp>
      <p:sp>
        <p:nvSpPr>
          <p:cNvPr id="4" name="Slide Number Placeholder 3"/>
          <p:cNvSpPr>
            <a:spLocks noGrp="1"/>
          </p:cNvSpPr>
          <p:nvPr>
            <p:ph type="sldNum" sz="quarter" idx="5"/>
          </p:nvPr>
        </p:nvSpPr>
        <p:spPr/>
        <p:txBody>
          <a:bodyPr/>
          <a:lstStyle/>
          <a:p>
            <a:fld id="{8B263312-38AA-4E1E-B2B5-0F8F122B24FE}" type="slidenum">
              <a:rPr lang="en-US" smtClean="0"/>
              <a:pPr/>
              <a:t>26</a:t>
            </a:fld>
            <a:endParaRPr lang="en-US"/>
          </a:p>
        </p:txBody>
      </p:sp>
    </p:spTree>
    <p:extLst>
      <p:ext uri="{BB962C8B-B14F-4D97-AF65-F5344CB8AC3E}">
        <p14:creationId xmlns:p14="http://schemas.microsoft.com/office/powerpoint/2010/main" val="22493728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pPr marL="0" marR="0" lvl="0" indent="0" algn="l" defTabSz="933007" rtl="0" eaLnBrk="1" fontAlgn="auto" latinLnBrk="0" hangingPunct="1">
              <a:lnSpc>
                <a:spcPct val="90000"/>
              </a:lnSpc>
              <a:spcBef>
                <a:spcPts val="0"/>
              </a:spcBef>
              <a:spcAft>
                <a:spcPts val="340"/>
              </a:spcAft>
              <a:buClrTx/>
              <a:buSzTx/>
              <a:buFontTx/>
              <a:buNone/>
              <a:tabLst/>
              <a:defRPr/>
            </a:pPr>
            <a:r>
              <a:rPr lang="en-US" sz="1800" b="1"/>
              <a:t>TIME CHECK: 37 min</a:t>
            </a:r>
          </a:p>
          <a:p>
            <a:pPr marL="0" marR="0" lvl="0" indent="0" algn="l" defTabSz="933007" rtl="0" eaLnBrk="1" fontAlgn="auto" latinLnBrk="0" hangingPunct="1">
              <a:lnSpc>
                <a:spcPct val="90000"/>
              </a:lnSpc>
              <a:spcBef>
                <a:spcPts val="0"/>
              </a:spcBef>
              <a:spcAft>
                <a:spcPts val="340"/>
              </a:spcAft>
              <a:buClrTx/>
              <a:buSzTx/>
              <a:buFontTx/>
              <a:buNone/>
              <a:tabLst/>
              <a:defRPr/>
            </a:pPr>
            <a:endParaRPr lang="en-GB" sz="1800" b="1">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33007" rtl="0" eaLnBrk="1" fontAlgn="auto" latinLnBrk="0" hangingPunct="1">
              <a:lnSpc>
                <a:spcPct val="90000"/>
              </a:lnSpc>
              <a:spcBef>
                <a:spcPts val="0"/>
              </a:spcBef>
              <a:spcAft>
                <a:spcPts val="340"/>
              </a:spcAft>
              <a:buClrTx/>
              <a:buSzTx/>
              <a:buFontTx/>
              <a:buNone/>
              <a:tabLst/>
              <a:defRPr/>
            </a:pPr>
            <a:r>
              <a:rPr lang="en-GB" sz="1800" b="1">
                <a:effectLst/>
                <a:latin typeface="Calibri" panose="020F0502020204030204" pitchFamily="34" charset="0"/>
                <a:ea typeface="Calibri" panose="020F0502020204030204" pitchFamily="34" charset="0"/>
                <a:cs typeface="Times New Roman" panose="02020603050405020304" pitchFamily="18" charset="0"/>
              </a:rPr>
              <a:t>Here’s just a few of the many businesses using F# to build their software solutions. A lot of them are attending the conference today and are hiring F# developers. Call Let me call out a few here:</a:t>
            </a:r>
          </a:p>
          <a:p>
            <a:pPr marL="0" marR="0" lvl="0" indent="0" algn="l" defTabSz="933007" rtl="0" eaLnBrk="1" fontAlgn="auto" latinLnBrk="0" hangingPunct="1">
              <a:lnSpc>
                <a:spcPct val="90000"/>
              </a:lnSpc>
              <a:spcBef>
                <a:spcPts val="0"/>
              </a:spcBef>
              <a:spcAft>
                <a:spcPts val="340"/>
              </a:spcAft>
              <a:buClrTx/>
              <a:buSzTx/>
              <a:buFontTx/>
              <a:buNone/>
              <a:tabLst/>
              <a:defRPr/>
            </a:pPr>
            <a:endParaRPr lang="en-GB" sz="1800" b="1">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33007" rtl="0" eaLnBrk="1" fontAlgn="auto" latinLnBrk="0" hangingPunct="1">
              <a:lnSpc>
                <a:spcPct val="90000"/>
              </a:lnSpc>
              <a:spcBef>
                <a:spcPts val="0"/>
              </a:spcBef>
              <a:spcAft>
                <a:spcPts val="340"/>
              </a:spcAft>
              <a:buClrTx/>
              <a:buSzTx/>
              <a:buFontTx/>
              <a:buNone/>
              <a:tabLst/>
              <a:defRPr/>
            </a:pPr>
            <a:r>
              <a:rPr lang="en-GB" sz="1800" b="1" err="1">
                <a:effectLst/>
                <a:latin typeface="Segoe UI" panose="020B0502040204020203" pitchFamily="34" charset="0"/>
                <a:ea typeface="Calibri" panose="020F0502020204030204" pitchFamily="34" charset="0"/>
              </a:rPr>
              <a:t>SoftwarePark</a:t>
            </a:r>
            <a:r>
              <a:rPr lang="en-GB" sz="1800" b="1">
                <a:effectLst/>
                <a:latin typeface="Segoe UI" panose="020B0502040204020203" pitchFamily="34" charset="0"/>
                <a:ea typeface="Calibri" panose="020F0502020204030204" pitchFamily="34" charset="0"/>
              </a:rPr>
              <a:t> </a:t>
            </a:r>
            <a:r>
              <a:rPr lang="en-GB" sz="1800">
                <a:effectLst/>
                <a:latin typeface="Segoe UI" panose="020B0502040204020203" pitchFamily="34" charset="0"/>
                <a:ea typeface="Calibri" panose="020F0502020204030204" pitchFamily="34" charset="0"/>
              </a:rPr>
              <a:t>chose F# because it allows them to codify domain logic clearly and concisely, deliver features quickly with very few bugs, and provide access to the excellent .NET ecosystem. F# is perfect for the data-intensive applications that they build; </a:t>
            </a:r>
            <a:r>
              <a:rPr lang="en-GB" sz="1800" b="1">
                <a:effectLst/>
                <a:latin typeface="Segoe UI" panose="020B0502040204020203" pitchFamily="34" charset="0"/>
                <a:ea typeface="Calibri" panose="020F0502020204030204" pitchFamily="34" charset="0"/>
              </a:rPr>
              <a:t>The GPS aggregation product they started building 18 months ago is already processing nearly 8 million signals for 60,000 devices across Europe every day. </a:t>
            </a:r>
            <a:r>
              <a:rPr lang="en-GB" sz="1800" b="1">
                <a:effectLst/>
                <a:latin typeface="Calibri" panose="020F0502020204030204" pitchFamily="34" charset="0"/>
                <a:ea typeface="Calibri" panose="020F0502020204030204" pitchFamily="34" charset="0"/>
              </a:rPr>
              <a:t>Promoting their use of F# has significantly increased the number of quality candidates actively seeking to work with them.</a:t>
            </a:r>
          </a:p>
          <a:p>
            <a:endParaRPr lang="en-US" sz="1800" b="1">
              <a:effectLst/>
              <a:latin typeface="Calibri" panose="020F0502020204030204" pitchFamily="34" charset="0"/>
              <a:ea typeface="Calibri" panose="020F0502020204030204" pitchFamily="34" charset="0"/>
            </a:endParaRPr>
          </a:p>
          <a:p>
            <a:pPr marL="0" marR="0" lvl="0" indent="0" algn="l" defTabSz="933007" rtl="0" eaLnBrk="1" fontAlgn="auto" latinLnBrk="0" hangingPunct="1">
              <a:lnSpc>
                <a:spcPct val="90000"/>
              </a:lnSpc>
              <a:spcBef>
                <a:spcPts val="0"/>
              </a:spcBef>
              <a:spcAft>
                <a:spcPts val="340"/>
              </a:spcAft>
              <a:buClrTx/>
              <a:buSzTx/>
              <a:buFontTx/>
              <a:buNone/>
              <a:tabLst/>
              <a:defRPr/>
            </a:pPr>
            <a:r>
              <a:rPr lang="en-GB" sz="1800" b="1">
                <a:effectLst/>
                <a:latin typeface="Calibri" panose="020F0502020204030204" pitchFamily="34" charset="0"/>
                <a:ea typeface="Calibri" panose="020F0502020204030204" pitchFamily="34" charset="0"/>
              </a:rPr>
              <a:t>Rocket Mortgage </a:t>
            </a:r>
            <a:r>
              <a:rPr lang="en-US" sz="1800">
                <a:solidFill>
                  <a:srgbClr val="0C64C0"/>
                </a:solidFill>
                <a:effectLst/>
                <a:latin typeface="Calibri" panose="020F0502020204030204" pitchFamily="34" charset="0"/>
                <a:ea typeface="Times New Roman" panose="02020603050405020304" pitchFamily="18" charset="0"/>
              </a:rPr>
              <a:t>is the nation’s largest home mortgage lender. They use F# to create microservices on .NET that come together as an event streaming platform to pool loans to sell on the secondary mortgage market. F#’s immutability by default characteristic intertwined well to the event-sourced system they designed. </a:t>
            </a:r>
            <a:r>
              <a:rPr lang="en-US" sz="1800" b="1">
                <a:solidFill>
                  <a:srgbClr val="0C64C0"/>
                </a:solidFill>
                <a:effectLst/>
                <a:latin typeface="Calibri" panose="020F0502020204030204" pitchFamily="34" charset="0"/>
                <a:ea typeface="Times New Roman" panose="02020603050405020304" pitchFamily="18" charset="0"/>
              </a:rPr>
              <a:t>Today, they process tens of millions of events every day across dozens of services with a minimal infrastructure footprint, with F# being an important driver in that.</a:t>
            </a:r>
            <a:endParaRPr lang="en-US" sz="1800" b="1">
              <a:effectLst/>
              <a:latin typeface="Calibri" panose="020F0502020204030204" pitchFamily="34" charset="0"/>
              <a:ea typeface="Calibri" panose="020F0502020204030204" pitchFamily="34" charset="0"/>
            </a:endParaRPr>
          </a:p>
          <a:p>
            <a:endParaRPr lang="en-US" sz="1800" b="1">
              <a:effectLst/>
              <a:latin typeface="Calibri" panose="020F0502020204030204" pitchFamily="34" charset="0"/>
              <a:ea typeface="Calibri" panose="020F0502020204030204" pitchFamily="34" charset="0"/>
            </a:endParaRPr>
          </a:p>
          <a:p>
            <a:r>
              <a:rPr lang="en-US" sz="1800" b="1" err="1">
                <a:effectLst/>
                <a:latin typeface="Calibri" panose="020F0502020204030204" pitchFamily="34" charset="0"/>
                <a:ea typeface="Calibri" panose="020F0502020204030204" pitchFamily="34" charset="0"/>
              </a:rPr>
              <a:t>Calitime</a:t>
            </a:r>
            <a:r>
              <a:rPr lang="en-US" sz="1800" b="1">
                <a:effectLst/>
                <a:latin typeface="Calibri" panose="020F0502020204030204" pitchFamily="34" charset="0"/>
                <a:ea typeface="Calibri" panose="020F0502020204030204" pitchFamily="34" charset="0"/>
              </a:rPr>
              <a:t> </a:t>
            </a:r>
            <a:r>
              <a:rPr lang="en-US" sz="1800">
                <a:effectLst/>
                <a:latin typeface="Calibri" panose="020F0502020204030204" pitchFamily="34" charset="0"/>
                <a:ea typeface="Calibri" panose="020F0502020204030204" pitchFamily="34" charset="0"/>
              </a:rPr>
              <a:t>built a service for attendance time tracking and absence and shift-planning called </a:t>
            </a:r>
            <a:r>
              <a:rPr lang="en-US" sz="1800" err="1">
                <a:effectLst/>
                <a:latin typeface="Calibri" panose="020F0502020204030204" pitchFamily="34" charset="0"/>
                <a:ea typeface="Calibri" panose="020F0502020204030204" pitchFamily="34" charset="0"/>
              </a:rPr>
              <a:t>TimeRocket</a:t>
            </a:r>
            <a:r>
              <a:rPr lang="en-US" sz="1800">
                <a:effectLst/>
                <a:latin typeface="Calibri" panose="020F0502020204030204" pitchFamily="34" charset="0"/>
                <a:ea typeface="Calibri" panose="020F0502020204030204" pitchFamily="34" charset="0"/>
              </a:rPr>
              <a:t>. The system runs on Azure, and they use F# on the ASP.NET backend and Azure Functions to program the business logic. They like F# because discriminated unions, pattern matching, computation expressions and out-of-the-box equality </a:t>
            </a:r>
            <a:r>
              <a:rPr lang="en-US" sz="1800" b="1">
                <a:effectLst/>
                <a:latin typeface="Calibri" panose="020F0502020204030204" pitchFamily="34" charset="0"/>
                <a:ea typeface="Calibri" panose="020F0502020204030204" pitchFamily="34" charset="0"/>
              </a:rPr>
              <a:t>allows them to keep the code simple even in complicated business cases.</a:t>
            </a:r>
          </a:p>
          <a:p>
            <a:pPr marL="0" marR="0" lvl="0" indent="0" algn="l" defTabSz="933007" rtl="0" eaLnBrk="1" fontAlgn="auto" latinLnBrk="0" hangingPunct="1">
              <a:lnSpc>
                <a:spcPct val="90000"/>
              </a:lnSpc>
              <a:spcBef>
                <a:spcPts val="0"/>
              </a:spcBef>
              <a:spcAft>
                <a:spcPts val="340"/>
              </a:spcAft>
              <a:buClrTx/>
              <a:buSzTx/>
              <a:buFontTx/>
              <a:buNone/>
              <a:tabLst/>
              <a:defRPr/>
            </a:pPr>
            <a:endParaRPr lang="en-US" sz="1800">
              <a:effectLst/>
              <a:latin typeface="Calibri" panose="020F0502020204030204" pitchFamily="34" charset="0"/>
              <a:ea typeface="Calibri" panose="020F0502020204030204" pitchFamily="34" charset="0"/>
            </a:endParaRPr>
          </a:p>
          <a:p>
            <a:r>
              <a:rPr lang="en-GB" sz="1800" b="1">
                <a:effectLst/>
                <a:latin typeface="Calibri" panose="020F0502020204030204" pitchFamily="34" charset="0"/>
                <a:ea typeface="Calibri" panose="020F0502020204030204" pitchFamily="34" charset="0"/>
              </a:rPr>
              <a:t>CN Group</a:t>
            </a:r>
            <a:r>
              <a:rPr lang="en-GB" sz="1800">
                <a:effectLst/>
                <a:latin typeface="Calibri" panose="020F0502020204030204" pitchFamily="34" charset="0"/>
                <a:ea typeface="Calibri" panose="020F0502020204030204" pitchFamily="34" charset="0"/>
              </a:rPr>
              <a:t> provides IT Software Development and Consulting services.  Five years ago they established a dedicated F# team that successfully delivers customer solutions using various functional programming techniques, technologies and libraries like Azure Functions, Giraffe, or full-stack with Fable &amp; SAFE Stack. </a:t>
            </a:r>
            <a:r>
              <a:rPr lang="en-GB" sz="1800" b="1">
                <a:effectLst/>
                <a:latin typeface="Calibri" panose="020F0502020204030204" pitchFamily="34" charset="0"/>
                <a:ea typeface="Calibri" panose="020F0502020204030204" pitchFamily="34" charset="0"/>
              </a:rPr>
              <a:t>Applying a functional-first approach to customer projects in .NET led to better software quality, lower bug-ratio, shorter time-to-market, and what's most important - higher customer satisfaction.</a:t>
            </a:r>
          </a:p>
          <a:p>
            <a:endParaRPr lang="en-GB" sz="1100">
              <a:effectLst/>
              <a:latin typeface="Calibri" panose="020F0502020204030204" pitchFamily="34" charset="0"/>
              <a:ea typeface="Calibri" panose="020F0502020204030204" pitchFamily="34" charset="0"/>
            </a:endParaRPr>
          </a:p>
          <a:p>
            <a:pPr marL="0" marR="0">
              <a:spcBef>
                <a:spcPts val="0"/>
              </a:spcBef>
              <a:spcAft>
                <a:spcPts val="0"/>
              </a:spcAft>
            </a:pPr>
            <a:r>
              <a:rPr lang="en-US" sz="1800" b="1">
                <a:effectLst/>
                <a:latin typeface="Calibri" panose="020F0502020204030204" pitchFamily="34" charset="0"/>
                <a:ea typeface="Calibri" panose="020F0502020204030204" pitchFamily="34" charset="0"/>
              </a:rPr>
              <a:t>OLO: </a:t>
            </a:r>
            <a:r>
              <a:rPr lang="en-US" sz="1800">
                <a:effectLst/>
                <a:latin typeface="Calibri" panose="020F0502020204030204" pitchFamily="34" charset="0"/>
                <a:ea typeface="Calibri" panose="020F0502020204030204" pitchFamily="34" charset="0"/>
              </a:rPr>
              <a:t> </a:t>
            </a:r>
            <a:r>
              <a:rPr lang="en-US" sz="1800" i="0" err="1">
                <a:effectLst/>
                <a:latin typeface="Calibri" panose="020F0502020204030204" pitchFamily="34" charset="0"/>
                <a:ea typeface="Calibri" panose="020F0502020204030204" pitchFamily="34" charset="0"/>
              </a:rPr>
              <a:t>Olo</a:t>
            </a:r>
            <a:r>
              <a:rPr lang="en-US" sz="1800" i="0">
                <a:effectLst/>
                <a:latin typeface="Calibri" panose="020F0502020204030204" pitchFamily="34" charset="0"/>
                <a:ea typeface="Calibri" panose="020F0502020204030204" pitchFamily="34" charset="0"/>
              </a:rPr>
              <a:t> provides world class software-as-a-servicers for online orders and delivery for the restaurant industry. F# allows their engineers to write concise, expressive, and correct code to enable them to deliver solutions to their customers with confidence. Their engineers love working with F# and </a:t>
            </a:r>
            <a:r>
              <a:rPr lang="en-US" sz="1800" b="1" i="0">
                <a:effectLst/>
                <a:latin typeface="Calibri" panose="020F0502020204030204" pitchFamily="34" charset="0"/>
                <a:ea typeface="Calibri" panose="020F0502020204030204" pitchFamily="34" charset="0"/>
              </a:rPr>
              <a:t>it has been a real asset in attracting high quality engineers.</a:t>
            </a:r>
          </a:p>
          <a:p>
            <a:pPr marL="0" marR="0" lvl="0" indent="0" algn="l" defTabSz="933007" rtl="0" eaLnBrk="1" fontAlgn="auto" latinLnBrk="0" hangingPunct="1">
              <a:lnSpc>
                <a:spcPct val="90000"/>
              </a:lnSpc>
              <a:spcBef>
                <a:spcPts val="0"/>
              </a:spcBef>
              <a:spcAft>
                <a:spcPts val="340"/>
              </a:spcAft>
              <a:buClrTx/>
              <a:buSzTx/>
              <a:buFontTx/>
              <a:buNone/>
              <a:tabLst/>
              <a:defRPr/>
            </a:pPr>
            <a:endParaRPr lang="en-US" sz="1800" b="1">
              <a:effectLst/>
              <a:latin typeface="Calibri" panose="020F0502020204030204" pitchFamily="34" charset="0"/>
              <a:ea typeface="Calibri" panose="020F0502020204030204" pitchFamily="34" charset="0"/>
            </a:endParaRPr>
          </a:p>
          <a:p>
            <a:pPr marL="0" marR="0" lvl="0" indent="0" algn="l" defTabSz="933007" rtl="0" eaLnBrk="1" fontAlgn="auto" latinLnBrk="0" hangingPunct="1">
              <a:lnSpc>
                <a:spcPct val="90000"/>
              </a:lnSpc>
              <a:spcBef>
                <a:spcPts val="0"/>
              </a:spcBef>
              <a:spcAft>
                <a:spcPts val="340"/>
              </a:spcAft>
              <a:buClrTx/>
              <a:buSzTx/>
              <a:buFontTx/>
              <a:buNone/>
              <a:tabLst/>
              <a:defRPr/>
            </a:pPr>
            <a:endParaRPr lang="en-US" sz="1800">
              <a:effectLst/>
              <a:latin typeface="Calibri" panose="020F0502020204030204" pitchFamily="34" charset="0"/>
              <a:ea typeface="Calibri" panose="020F0502020204030204" pitchFamily="34" charset="0"/>
            </a:endParaRPr>
          </a:p>
          <a:p>
            <a:pPr marL="0" marR="0" lvl="0" indent="0" algn="l" defTabSz="933007" rtl="0" eaLnBrk="1" fontAlgn="auto" latinLnBrk="0" hangingPunct="1">
              <a:lnSpc>
                <a:spcPct val="90000"/>
              </a:lnSpc>
              <a:spcBef>
                <a:spcPts val="0"/>
              </a:spcBef>
              <a:spcAft>
                <a:spcPts val="340"/>
              </a:spcAft>
              <a:buClrTx/>
              <a:buSzTx/>
              <a:buFontTx/>
              <a:buNone/>
              <a:tabLst/>
              <a:defRPr/>
            </a:pPr>
            <a:endParaRPr lang="en-US" sz="1800">
              <a:effectLst/>
              <a:latin typeface="Calibri" panose="020F0502020204030204" pitchFamily="34" charset="0"/>
              <a:ea typeface="Calibri" panose="020F0502020204030204" pitchFamily="34" charset="0"/>
            </a:endParaRPr>
          </a:p>
        </p:txBody>
      </p:sp>
      <p:sp>
        <p:nvSpPr>
          <p:cNvPr id="4" name="Slide Number Placeholder 3"/>
          <p:cNvSpPr>
            <a:spLocks noGrp="1"/>
          </p:cNvSpPr>
          <p:nvPr>
            <p:ph type="sldNum" sz="quarter" idx="5"/>
          </p:nvPr>
        </p:nvSpPr>
        <p:spPr/>
        <p:txBody>
          <a:bodyPr/>
          <a:lstStyle/>
          <a:p>
            <a:fld id="{8B263312-38AA-4E1E-B2B5-0F8F122B24FE}" type="slidenum">
              <a:rPr lang="en-US" smtClean="0"/>
              <a:pPr/>
              <a:t>27</a:t>
            </a:fld>
            <a:endParaRPr lang="en-US"/>
          </a:p>
        </p:txBody>
      </p:sp>
    </p:spTree>
    <p:extLst>
      <p:ext uri="{BB962C8B-B14F-4D97-AF65-F5344CB8AC3E}">
        <p14:creationId xmlns:p14="http://schemas.microsoft.com/office/powerpoint/2010/main" val="21478623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TIME CHECK: 40min </a:t>
            </a:r>
          </a:p>
        </p:txBody>
      </p:sp>
      <p:sp>
        <p:nvSpPr>
          <p:cNvPr id="4" name="Slide Number Placeholder 3"/>
          <p:cNvSpPr>
            <a:spLocks noGrp="1"/>
          </p:cNvSpPr>
          <p:nvPr>
            <p:ph type="sldNum" sz="quarter" idx="5"/>
          </p:nvPr>
        </p:nvSpPr>
        <p:spPr/>
        <p:txBody>
          <a:bodyPr/>
          <a:lstStyle/>
          <a:p>
            <a:pPr marL="0" marR="0" lvl="0" indent="0" algn="r" defTabSz="933007"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3007"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4364184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3007" rtl="0" eaLnBrk="1" fontAlgn="auto" latinLnBrk="0" hangingPunct="1">
              <a:lnSpc>
                <a:spcPct val="90000"/>
              </a:lnSpc>
              <a:spcBef>
                <a:spcPts val="0"/>
              </a:spcBef>
              <a:spcAft>
                <a:spcPts val="340"/>
              </a:spcAft>
              <a:buClrTx/>
              <a:buSzTx/>
              <a:buFontTx/>
              <a:buNone/>
              <a:tabLst/>
              <a:defRPr/>
            </a:pPr>
            <a:r>
              <a:rPr lang="en-GB" sz="900" i="1">
                <a:effectLst/>
                <a:latin typeface="Calibri" panose="020F0502020204030204" pitchFamily="34" charset="0"/>
                <a:ea typeface="Calibri" panose="020F0502020204030204" pitchFamily="34" charset="0"/>
              </a:rPr>
              <a:t>Faster intros. Don &amp; Guest &amp; Slide (20 seconds max each)</a:t>
            </a:r>
          </a:p>
          <a:p>
            <a:pPr marL="0" marR="0" lvl="0" indent="0" algn="l" defTabSz="933007" rtl="0" eaLnBrk="1" fontAlgn="auto" latinLnBrk="0" hangingPunct="1">
              <a:lnSpc>
                <a:spcPct val="90000"/>
              </a:lnSpc>
              <a:spcBef>
                <a:spcPts val="0"/>
              </a:spcBef>
              <a:spcAft>
                <a:spcPts val="340"/>
              </a:spcAft>
              <a:buClrTx/>
              <a:buSzTx/>
              <a:buFontTx/>
              <a:buNone/>
              <a:tabLst/>
              <a:defRPr/>
            </a:pPr>
            <a:endParaRPr lang="en-GB" sz="900">
              <a:effectLst/>
              <a:latin typeface="Calibri" panose="020F0502020204030204" pitchFamily="34" charset="0"/>
              <a:ea typeface="Calibri" panose="020F0502020204030204" pitchFamily="34" charset="0"/>
            </a:endParaRPr>
          </a:p>
          <a:p>
            <a:pPr marL="0" marR="0" lvl="0" indent="0" algn="l" defTabSz="933007" rtl="0" eaLnBrk="1" fontAlgn="auto" latinLnBrk="0" hangingPunct="1">
              <a:lnSpc>
                <a:spcPct val="90000"/>
              </a:lnSpc>
              <a:spcBef>
                <a:spcPts val="0"/>
              </a:spcBef>
              <a:spcAft>
                <a:spcPts val="340"/>
              </a:spcAft>
              <a:buClrTx/>
              <a:buSzTx/>
              <a:buFontTx/>
              <a:buNone/>
              <a:tabLst/>
              <a:defRPr/>
            </a:pPr>
            <a:endParaRPr lang="en-GB" sz="900">
              <a:effectLst/>
              <a:latin typeface="Calibri" panose="020F0502020204030204" pitchFamily="34" charset="0"/>
              <a:ea typeface="Calibri" panose="020F0502020204030204" pitchFamily="34" charset="0"/>
            </a:endParaRPr>
          </a:p>
          <a:p>
            <a:endParaRPr lang="en-GB"/>
          </a:p>
        </p:txBody>
      </p:sp>
      <p:sp>
        <p:nvSpPr>
          <p:cNvPr id="4" name="Slide Number Placeholder 3"/>
          <p:cNvSpPr>
            <a:spLocks noGrp="1"/>
          </p:cNvSpPr>
          <p:nvPr>
            <p:ph type="sldNum" sz="quarter" idx="5"/>
          </p:nvPr>
        </p:nvSpPr>
        <p:spPr/>
        <p:txBody>
          <a:bodyPr/>
          <a:lstStyle/>
          <a:p>
            <a:fld id="{8B263312-38AA-4E1E-B2B5-0F8F122B24FE}" type="slidenum">
              <a:rPr lang="en-US" smtClean="0"/>
              <a:pPr/>
              <a:t>29</a:t>
            </a:fld>
            <a:endParaRPr lang="en-US"/>
          </a:p>
        </p:txBody>
      </p:sp>
    </p:spTree>
    <p:extLst>
      <p:ext uri="{BB962C8B-B14F-4D97-AF65-F5344CB8AC3E}">
        <p14:creationId xmlns:p14="http://schemas.microsoft.com/office/powerpoint/2010/main" val="49084077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3007" rtl="0" eaLnBrk="1" fontAlgn="auto" latinLnBrk="0" hangingPunct="1">
              <a:lnSpc>
                <a:spcPct val="90000"/>
              </a:lnSpc>
              <a:spcBef>
                <a:spcPts val="0"/>
              </a:spcBef>
              <a:spcAft>
                <a:spcPts val="340"/>
              </a:spcAft>
              <a:buClrTx/>
              <a:buSzTx/>
              <a:buFontTx/>
              <a:buNone/>
              <a:tabLst/>
              <a:defRPr/>
            </a:pPr>
            <a:r>
              <a:rPr lang="en-GB" sz="900" i="1">
                <a:effectLst/>
                <a:latin typeface="Calibri" panose="020F0502020204030204" pitchFamily="34" charset="0"/>
                <a:ea typeface="Calibri" panose="020F0502020204030204" pitchFamily="34" charset="0"/>
              </a:rPr>
              <a:t>Faster intros. Don &amp; Guest &amp; Slide (20 seconds max each)</a:t>
            </a:r>
          </a:p>
          <a:p>
            <a:pPr marL="0" marR="0" lvl="0" indent="0" algn="l" defTabSz="933007" rtl="0" eaLnBrk="1" fontAlgn="auto" latinLnBrk="0" hangingPunct="1">
              <a:lnSpc>
                <a:spcPct val="90000"/>
              </a:lnSpc>
              <a:spcBef>
                <a:spcPts val="0"/>
              </a:spcBef>
              <a:spcAft>
                <a:spcPts val="340"/>
              </a:spcAft>
              <a:buClrTx/>
              <a:buSzTx/>
              <a:buFontTx/>
              <a:buNone/>
              <a:tabLst/>
              <a:defRPr/>
            </a:pPr>
            <a:endParaRPr lang="en-GB" sz="900">
              <a:effectLst/>
              <a:latin typeface="Calibri" panose="020F0502020204030204" pitchFamily="34" charset="0"/>
              <a:ea typeface="Calibri" panose="020F0502020204030204" pitchFamily="34" charset="0"/>
            </a:endParaRPr>
          </a:p>
          <a:p>
            <a:pPr marL="0" marR="0" lvl="0" indent="0" algn="l" defTabSz="933007" rtl="0" eaLnBrk="1" fontAlgn="auto" latinLnBrk="0" hangingPunct="1">
              <a:lnSpc>
                <a:spcPct val="90000"/>
              </a:lnSpc>
              <a:spcBef>
                <a:spcPts val="0"/>
              </a:spcBef>
              <a:spcAft>
                <a:spcPts val="340"/>
              </a:spcAft>
              <a:buClrTx/>
              <a:buSzTx/>
              <a:buFontTx/>
              <a:buNone/>
              <a:tabLst/>
              <a:defRPr/>
            </a:pPr>
            <a:endParaRPr lang="en-GB" sz="900">
              <a:effectLst/>
              <a:latin typeface="Calibri" panose="020F0502020204030204" pitchFamily="34" charset="0"/>
              <a:ea typeface="Calibri" panose="020F0502020204030204" pitchFamily="34" charset="0"/>
            </a:endParaRPr>
          </a:p>
          <a:p>
            <a:pPr marL="0" marR="0" lvl="0" indent="0" algn="l" defTabSz="933007" rtl="0" eaLnBrk="1" fontAlgn="auto" latinLnBrk="0" hangingPunct="1">
              <a:lnSpc>
                <a:spcPct val="90000"/>
              </a:lnSpc>
              <a:spcBef>
                <a:spcPts val="0"/>
              </a:spcBef>
              <a:spcAft>
                <a:spcPts val="340"/>
              </a:spcAft>
              <a:buClrTx/>
              <a:buSzTx/>
              <a:buFontTx/>
              <a:buNone/>
              <a:tabLst/>
              <a:defRPr/>
            </a:pPr>
            <a:r>
              <a:rPr lang="en-GB" sz="900">
                <a:effectLst/>
                <a:latin typeface="Calibri" panose="020F0502020204030204" pitchFamily="34" charset="0"/>
                <a:ea typeface="Calibri" panose="020F0502020204030204" pitchFamily="34" charset="0"/>
              </a:rPr>
              <a:t>Hi Ambika, you’re a student at .  Tell us how you first got interested in programming</a:t>
            </a:r>
          </a:p>
          <a:p>
            <a:endParaRPr lang="en-US"/>
          </a:p>
        </p:txBody>
      </p:sp>
      <p:sp>
        <p:nvSpPr>
          <p:cNvPr id="4" name="Slide Number Placeholder 3"/>
          <p:cNvSpPr>
            <a:spLocks noGrp="1"/>
          </p:cNvSpPr>
          <p:nvPr>
            <p:ph type="sldNum" sz="quarter" idx="5"/>
          </p:nvPr>
        </p:nvSpPr>
        <p:spPr/>
        <p:txBody>
          <a:bodyPr/>
          <a:lstStyle/>
          <a:p>
            <a:fld id="{8B263312-38AA-4E1E-B2B5-0F8F122B24FE}" type="slidenum">
              <a:rPr lang="en-US" smtClean="0"/>
              <a:pPr/>
              <a:t>30</a:t>
            </a:fld>
            <a:endParaRPr lang="en-US"/>
          </a:p>
        </p:txBody>
      </p:sp>
    </p:spTree>
    <p:extLst>
      <p:ext uri="{BB962C8B-B14F-4D97-AF65-F5344CB8AC3E}">
        <p14:creationId xmlns:p14="http://schemas.microsoft.com/office/powerpoint/2010/main" val="370996602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3007" rtl="0" eaLnBrk="1" fontAlgn="auto" latinLnBrk="0" hangingPunct="1">
              <a:lnSpc>
                <a:spcPct val="90000"/>
              </a:lnSpc>
              <a:spcBef>
                <a:spcPts val="0"/>
              </a:spcBef>
              <a:spcAft>
                <a:spcPts val="340"/>
              </a:spcAft>
              <a:buClrTx/>
              <a:buSzTx/>
              <a:buFontTx/>
              <a:buNone/>
              <a:tabLst/>
              <a:defRPr/>
            </a:pPr>
            <a:r>
              <a:rPr lang="en-GB" sz="900" i="1">
                <a:effectLst/>
                <a:latin typeface="Calibri" panose="020F0502020204030204" pitchFamily="34" charset="0"/>
                <a:ea typeface="Calibri" panose="020F0502020204030204" pitchFamily="34" charset="0"/>
              </a:rPr>
              <a:t>Faster intros. Don &amp; Guest &amp; Slide (20 seconds max each)</a:t>
            </a:r>
          </a:p>
          <a:p>
            <a:endParaRPr lang="en-US"/>
          </a:p>
        </p:txBody>
      </p:sp>
      <p:sp>
        <p:nvSpPr>
          <p:cNvPr id="4" name="Slide Number Placeholder 3"/>
          <p:cNvSpPr>
            <a:spLocks noGrp="1"/>
          </p:cNvSpPr>
          <p:nvPr>
            <p:ph type="sldNum" sz="quarter" idx="5"/>
          </p:nvPr>
        </p:nvSpPr>
        <p:spPr/>
        <p:txBody>
          <a:bodyPr/>
          <a:lstStyle/>
          <a:p>
            <a:fld id="{8B263312-38AA-4E1E-B2B5-0F8F122B24FE}" type="slidenum">
              <a:rPr lang="en-US" smtClean="0"/>
              <a:pPr/>
              <a:t>31</a:t>
            </a:fld>
            <a:endParaRPr lang="en-US"/>
          </a:p>
        </p:txBody>
      </p:sp>
    </p:spTree>
    <p:extLst>
      <p:ext uri="{BB962C8B-B14F-4D97-AF65-F5344CB8AC3E}">
        <p14:creationId xmlns:p14="http://schemas.microsoft.com/office/powerpoint/2010/main" val="2944544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3007" rtl="0" eaLnBrk="1" fontAlgn="auto" latinLnBrk="0" hangingPunct="1">
              <a:lnSpc>
                <a:spcPct val="90000"/>
              </a:lnSpc>
              <a:spcBef>
                <a:spcPts val="0"/>
              </a:spcBef>
              <a:spcAft>
                <a:spcPts val="340"/>
              </a:spcAft>
              <a:buClrTx/>
              <a:buSzTx/>
              <a:buFontTx/>
              <a:buNone/>
              <a:tabLst/>
              <a:defRPr/>
            </a:pPr>
            <a:r>
              <a:rPr lang="en-GB" sz="900" i="1">
                <a:effectLst/>
                <a:latin typeface="Calibri" panose="020F0502020204030204" pitchFamily="34" charset="0"/>
                <a:ea typeface="Calibri" panose="020F0502020204030204" pitchFamily="34" charset="0"/>
              </a:rPr>
              <a:t>Faster intros. Don &amp; Guest &amp; Slide (20 seconds max each)</a:t>
            </a:r>
          </a:p>
          <a:p>
            <a:endParaRPr lang="en-US"/>
          </a:p>
        </p:txBody>
      </p:sp>
      <p:sp>
        <p:nvSpPr>
          <p:cNvPr id="4" name="Slide Number Placeholder 3"/>
          <p:cNvSpPr>
            <a:spLocks noGrp="1"/>
          </p:cNvSpPr>
          <p:nvPr>
            <p:ph type="sldNum" sz="quarter" idx="5"/>
          </p:nvPr>
        </p:nvSpPr>
        <p:spPr/>
        <p:txBody>
          <a:bodyPr/>
          <a:lstStyle/>
          <a:p>
            <a:fld id="{8B263312-38AA-4E1E-B2B5-0F8F122B24FE}" type="slidenum">
              <a:rPr lang="en-US" smtClean="0"/>
              <a:pPr/>
              <a:t>32</a:t>
            </a:fld>
            <a:endParaRPr lang="en-US"/>
          </a:p>
        </p:txBody>
      </p:sp>
    </p:spTree>
    <p:extLst>
      <p:ext uri="{BB962C8B-B14F-4D97-AF65-F5344CB8AC3E}">
        <p14:creationId xmlns:p14="http://schemas.microsoft.com/office/powerpoint/2010/main" val="27484931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B263312-38AA-4E1E-B2B5-0F8F122B24FE}" type="slidenum">
              <a:rPr lang="en-US" smtClean="0"/>
              <a:pPr/>
              <a:t>4</a:t>
            </a:fld>
            <a:endParaRPr lang="en-US"/>
          </a:p>
        </p:txBody>
      </p:sp>
    </p:spTree>
    <p:extLst>
      <p:ext uri="{BB962C8B-B14F-4D97-AF65-F5344CB8AC3E}">
        <p14:creationId xmlns:p14="http://schemas.microsoft.com/office/powerpoint/2010/main" val="18945374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pPr marL="0" marR="0" lvl="0" indent="0" algn="l" defTabSz="933007" rtl="0" eaLnBrk="1" fontAlgn="auto" latinLnBrk="0" hangingPunct="1">
              <a:lnSpc>
                <a:spcPct val="90000"/>
              </a:lnSpc>
              <a:spcBef>
                <a:spcPts val="0"/>
              </a:spcBef>
              <a:spcAft>
                <a:spcPts val="340"/>
              </a:spcAft>
              <a:buClrTx/>
              <a:buSzTx/>
              <a:buFontTx/>
              <a:buNone/>
              <a:tabLst/>
              <a:defRPr/>
            </a:pPr>
            <a:r>
              <a:rPr lang="en-GB" sz="900" i="1">
                <a:effectLst/>
                <a:latin typeface="Calibri" panose="020F0502020204030204" pitchFamily="34" charset="0"/>
                <a:ea typeface="Calibri" panose="020F0502020204030204" pitchFamily="34" charset="0"/>
              </a:rPr>
              <a:t>Faster intros. Don &amp; Guest &amp; Slide (20 seconds max each)</a:t>
            </a:r>
          </a:p>
          <a:p>
            <a:endParaRPr lang="en-GB" sz="900">
              <a:effectLst/>
              <a:latin typeface="Calibri" panose="020F0502020204030204" pitchFamily="34" charset="0"/>
              <a:ea typeface="Calibri" panose="020F0502020204030204" pitchFamily="34" charset="0"/>
            </a:endParaRPr>
          </a:p>
          <a:p>
            <a:pPr marL="914400"/>
            <a:endParaRPr lang="en-GB" sz="1800">
              <a:effectLst/>
              <a:latin typeface="Calibri" panose="020F0502020204030204" pitchFamily="34" charset="0"/>
              <a:ea typeface="Calibri" panose="020F0502020204030204" pitchFamily="34" charset="0"/>
            </a:endParaRPr>
          </a:p>
          <a:p>
            <a:pPr marL="914400"/>
            <a:r>
              <a:rPr lang="en-GB" sz="1800">
                <a:effectLst/>
                <a:latin typeface="Calibri" panose="020F0502020204030204" pitchFamily="34" charset="0"/>
                <a:ea typeface="Calibri" panose="020F0502020204030204" pitchFamily="34" charset="0"/>
              </a:rPr>
              <a:t>Ambika – student, functional programming</a:t>
            </a:r>
          </a:p>
          <a:p>
            <a:pPr marL="914400"/>
            <a:r>
              <a:rPr lang="en-GB" sz="1800">
                <a:effectLst/>
                <a:latin typeface="Calibri" panose="020F0502020204030204" pitchFamily="34" charset="0"/>
                <a:ea typeface="Calibri" panose="020F0502020204030204" pitchFamily="34" charset="0"/>
              </a:rPr>
              <a:t>Darren – bioinformatics, ex-Python developer</a:t>
            </a:r>
          </a:p>
          <a:p>
            <a:pPr marL="914400"/>
            <a:r>
              <a:rPr lang="en-GB" sz="1800">
                <a:effectLst/>
                <a:latin typeface="Calibri" panose="020F0502020204030204" pitchFamily="34" charset="0"/>
                <a:ea typeface="Calibri" panose="020F0502020204030204" pitchFamily="34" charset="0"/>
              </a:rPr>
              <a:t>Kit – educator, teacher on “F# from the Ground Up”</a:t>
            </a:r>
          </a:p>
          <a:p>
            <a:pPr marL="914400"/>
            <a:r>
              <a:rPr lang="en-GB" sz="1800">
                <a:effectLst/>
                <a:latin typeface="Calibri" panose="020F0502020204030204" pitchFamily="34" charset="0"/>
                <a:ea typeface="Calibri" panose="020F0502020204030204" pitchFamily="34" charset="0"/>
              </a:rPr>
              <a:t>Kevin – graduate student, bioinformatics, </a:t>
            </a:r>
            <a:r>
              <a:rPr lang="en-GB" sz="1800" err="1">
                <a:effectLst/>
                <a:latin typeface="Calibri" panose="020F0502020204030204" pitchFamily="34" charset="0"/>
                <a:ea typeface="Calibri" panose="020F0502020204030204" pitchFamily="34" charset="0"/>
              </a:rPr>
              <a:t>FSharp.Stats</a:t>
            </a:r>
            <a:r>
              <a:rPr lang="en-GB" sz="1800">
                <a:effectLst/>
                <a:latin typeface="Calibri" panose="020F0502020204030204" pitchFamily="34" charset="0"/>
                <a:ea typeface="Calibri" panose="020F0502020204030204" pitchFamily="34" charset="0"/>
              </a:rPr>
              <a:t> and </a:t>
            </a:r>
            <a:r>
              <a:rPr lang="en-GB" sz="1800" err="1">
                <a:effectLst/>
                <a:latin typeface="Calibri" panose="020F0502020204030204" pitchFamily="34" charset="0"/>
                <a:ea typeface="Calibri" panose="020F0502020204030204" pitchFamily="34" charset="0"/>
              </a:rPr>
              <a:t>FsLab</a:t>
            </a:r>
            <a:endParaRPr lang="en-GB" sz="1800">
              <a:effectLst/>
              <a:latin typeface="Calibri" panose="020F0502020204030204" pitchFamily="34" charset="0"/>
              <a:ea typeface="Calibri" panose="020F0502020204030204" pitchFamily="34" charset="0"/>
            </a:endParaRPr>
          </a:p>
          <a:p>
            <a:pPr marL="914400"/>
            <a:r>
              <a:rPr lang="en-GB" sz="1800">
                <a:effectLst/>
                <a:latin typeface="Calibri" panose="020F0502020204030204" pitchFamily="34" charset="0"/>
                <a:ea typeface="Calibri" panose="020F0502020204030204" pitchFamily="34" charset="0"/>
              </a:rPr>
              <a:t>Faisal – researcher, deep learning</a:t>
            </a:r>
          </a:p>
          <a:p>
            <a:pPr marL="914400"/>
            <a:endParaRPr lang="en-GB" sz="1800">
              <a:effectLst/>
              <a:latin typeface="Calibri" panose="020F0502020204030204" pitchFamily="34" charset="0"/>
              <a:ea typeface="Calibri" panose="020F0502020204030204" pitchFamily="34" charset="0"/>
            </a:endParaRPr>
          </a:p>
          <a:p>
            <a:pPr marL="914400"/>
            <a:endParaRPr lang="en-GB" sz="1800">
              <a:effectLst/>
              <a:latin typeface="Calibri" panose="020F0502020204030204" pitchFamily="34" charset="0"/>
              <a:ea typeface="Calibri" panose="020F0502020204030204" pitchFamily="34" charset="0"/>
            </a:endParaRPr>
          </a:p>
          <a:p>
            <a:pPr marL="914400"/>
            <a:endParaRPr lang="en-GB" sz="1800">
              <a:effectLst/>
              <a:latin typeface="Calibri" panose="020F0502020204030204" pitchFamily="34" charset="0"/>
              <a:ea typeface="Calibri" panose="020F0502020204030204" pitchFamily="34" charset="0"/>
            </a:endParaRPr>
          </a:p>
          <a:p>
            <a:pPr marL="914400"/>
            <a:r>
              <a:rPr lang="en-GB" sz="1800">
                <a:effectLst/>
                <a:latin typeface="Calibri" panose="020F0502020204030204" pitchFamily="34" charset="0"/>
                <a:ea typeface="Calibri" panose="020F0502020204030204" pitchFamily="34" charset="0"/>
              </a:rPr>
              <a:t>Ambika – we talk about how you first got interested in F#, and why you like it as one of the languages you’ve learned, and which of the themes attracted you (e.g. if functional programming – then robustness and expressivity)</a:t>
            </a:r>
          </a:p>
          <a:p>
            <a:pPr marL="914400"/>
            <a:r>
              <a:rPr lang="en-GB" sz="1800">
                <a:effectLst/>
                <a:latin typeface="Calibri" panose="020F0502020204030204" pitchFamily="34" charset="0"/>
                <a:ea typeface="Calibri" panose="020F0502020204030204" pitchFamily="34" charset="0"/>
              </a:rPr>
              <a:t> </a:t>
            </a:r>
          </a:p>
          <a:p>
            <a:pPr marL="914400"/>
            <a:r>
              <a:rPr lang="en-GB" sz="1800">
                <a:effectLst/>
                <a:latin typeface="Calibri" panose="020F0502020204030204" pitchFamily="34" charset="0"/>
                <a:ea typeface="Calibri" panose="020F0502020204030204" pitchFamily="34" charset="0"/>
              </a:rPr>
              <a:t>Darren – we talk about the advantages of F# over Python from your work experience</a:t>
            </a:r>
          </a:p>
          <a:p>
            <a:pPr marL="914400"/>
            <a:r>
              <a:rPr lang="en-GB" sz="1800">
                <a:effectLst/>
                <a:latin typeface="Calibri" panose="020F0502020204030204" pitchFamily="34" charset="0"/>
                <a:ea typeface="Calibri" panose="020F0502020204030204" pitchFamily="34" charset="0"/>
              </a:rPr>
              <a:t> </a:t>
            </a:r>
          </a:p>
          <a:p>
            <a:pPr marL="914400"/>
            <a:r>
              <a:rPr lang="en-GB" sz="1800">
                <a:effectLst/>
                <a:latin typeface="Calibri" panose="020F0502020204030204" pitchFamily="34" charset="0"/>
                <a:ea typeface="Calibri" panose="020F0502020204030204" pitchFamily="34" charset="0"/>
              </a:rPr>
              <a:t>Kit – we talk about succinctness from an educators point-of-view – does it make it easier to teach the language?</a:t>
            </a:r>
          </a:p>
          <a:p>
            <a:pPr marL="914400"/>
            <a:r>
              <a:rPr lang="en-GB" sz="1800">
                <a:effectLst/>
                <a:latin typeface="Calibri" panose="020F0502020204030204" pitchFamily="34" charset="0"/>
                <a:ea typeface="Calibri" panose="020F0502020204030204" pitchFamily="34" charset="0"/>
              </a:rPr>
              <a:t> </a:t>
            </a:r>
          </a:p>
          <a:p>
            <a:pPr marL="914400"/>
            <a:r>
              <a:rPr lang="en-GB" sz="1800">
                <a:effectLst/>
                <a:latin typeface="Calibri" panose="020F0502020204030204" pitchFamily="34" charset="0"/>
                <a:ea typeface="Calibri" panose="020F0502020204030204" pitchFamily="34" charset="0"/>
              </a:rPr>
              <a:t>Kevin – we talk about why your group are using F#, and what advantages you see, and look forward to your talk later</a:t>
            </a:r>
          </a:p>
          <a:p>
            <a:pPr marL="914400"/>
            <a:r>
              <a:rPr lang="en-GB" sz="1800">
                <a:effectLst/>
                <a:latin typeface="Calibri" panose="020F0502020204030204" pitchFamily="34" charset="0"/>
                <a:ea typeface="Calibri" panose="020F0502020204030204" pitchFamily="34" charset="0"/>
              </a:rPr>
              <a:t> </a:t>
            </a:r>
          </a:p>
          <a:p>
            <a:pPr marL="914400"/>
            <a:r>
              <a:rPr lang="en-GB" sz="1800">
                <a:effectLst/>
                <a:latin typeface="Calibri" panose="020F0502020204030204" pitchFamily="34" charset="0"/>
                <a:ea typeface="Calibri" panose="020F0502020204030204" pitchFamily="34" charset="0"/>
              </a:rPr>
              <a:t>Faisal – we talk about your recent work on Graph Convolutional Neural Networks and the remarkable results where F# code was same size and 10x as performant on data-loading.</a:t>
            </a:r>
          </a:p>
          <a:p>
            <a:endParaRPr lang="en-GB" sz="900">
              <a:effectLst/>
              <a:latin typeface="Calibri" panose="020F0502020204030204" pitchFamily="34" charset="0"/>
              <a:ea typeface="Calibri" panose="020F0502020204030204" pitchFamily="34" charset="0"/>
            </a:endParaRPr>
          </a:p>
          <a:p>
            <a:endParaRPr lang="en-GB" sz="900">
              <a:effectLst/>
              <a:latin typeface="Calibri" panose="020F0502020204030204" pitchFamily="34" charset="0"/>
              <a:ea typeface="Calibri" panose="020F0502020204030204" pitchFamily="34" charset="0"/>
            </a:endParaRPr>
          </a:p>
          <a:p>
            <a:r>
              <a:rPr lang="en-GB" sz="900">
                <a:effectLst/>
                <a:latin typeface="Calibri" panose="020F0502020204030204" pitchFamily="34" charset="0"/>
                <a:ea typeface="Calibri" panose="020F0502020204030204" pitchFamily="34" charset="0"/>
              </a:rPr>
              <a:t>Kit, you’re one of the most experienced teachers of F#. Tell us about the online course you’ve made.</a:t>
            </a:r>
          </a:p>
          <a:p>
            <a:r>
              <a:rPr lang="en-GB">
                <a:latin typeface="Calibri" panose="020F0502020204030204" pitchFamily="34" charset="0"/>
                <a:ea typeface="Calibri" panose="020F0502020204030204" pitchFamily="34" charset="0"/>
              </a:rPr>
              <a:t>How did you get involved in F#?</a:t>
            </a:r>
          </a:p>
          <a:p>
            <a:r>
              <a:rPr lang="en-GB">
                <a:latin typeface="Calibri" panose="020F0502020204030204" pitchFamily="34" charset="0"/>
                <a:ea typeface="Calibri" panose="020F0502020204030204" pitchFamily="34" charset="0"/>
              </a:rPr>
              <a:t>What have you learned about teaching programming?</a:t>
            </a:r>
          </a:p>
          <a:p>
            <a:endParaRPr lang="en-GB">
              <a:latin typeface="Calibri" panose="020F0502020204030204" pitchFamily="34" charset="0"/>
              <a:ea typeface="Calibri" panose="020F0502020204030204" pitchFamily="34" charset="0"/>
            </a:endParaRPr>
          </a:p>
          <a:p>
            <a:r>
              <a:rPr lang="en-GB">
                <a:latin typeface="Calibri" panose="020F0502020204030204" pitchFamily="34" charset="0"/>
                <a:ea typeface="Calibri" panose="020F0502020204030204" pitchFamily="34" charset="0"/>
              </a:rPr>
              <a:t>TBD</a:t>
            </a:r>
            <a:br>
              <a:rPr lang="en-GB">
                <a:latin typeface="Calibri" panose="020F0502020204030204" pitchFamily="34" charset="0"/>
                <a:ea typeface="Calibri" panose="020F0502020204030204" pitchFamily="34" charset="0"/>
              </a:rPr>
            </a:br>
            <a:br>
              <a:rPr lang="en-GB">
                <a:latin typeface="Calibri" panose="020F0502020204030204" pitchFamily="34" charset="0"/>
                <a:ea typeface="Calibri" panose="020F0502020204030204" pitchFamily="34" charset="0"/>
              </a:rPr>
            </a:br>
            <a:endParaRPr lang="en-GB" sz="1050">
              <a:gradFill>
                <a:gsLst>
                  <a:gs pos="0">
                    <a:schemeClr val="tx1"/>
                  </a:gs>
                  <a:gs pos="86000">
                    <a:schemeClr val="tx1"/>
                  </a:gs>
                </a:gsLst>
                <a:lin ang="5400000" scaled="0"/>
              </a:gradFill>
              <a:latin typeface="Segoe Light" pitchFamily="34" charset="0"/>
            </a:endParaRPr>
          </a:p>
          <a:p>
            <a:endParaRPr lang="en-US"/>
          </a:p>
        </p:txBody>
      </p:sp>
      <p:sp>
        <p:nvSpPr>
          <p:cNvPr id="4" name="Slide Number Placeholder 3"/>
          <p:cNvSpPr>
            <a:spLocks noGrp="1"/>
          </p:cNvSpPr>
          <p:nvPr>
            <p:ph type="sldNum" sz="quarter" idx="5"/>
          </p:nvPr>
        </p:nvSpPr>
        <p:spPr/>
        <p:txBody>
          <a:bodyPr/>
          <a:lstStyle/>
          <a:p>
            <a:fld id="{8B263312-38AA-4E1E-B2B5-0F8F122B24FE}" type="slidenum">
              <a:rPr lang="en-US" smtClean="0"/>
              <a:pPr/>
              <a:t>33</a:t>
            </a:fld>
            <a:endParaRPr lang="en-US"/>
          </a:p>
        </p:txBody>
      </p:sp>
    </p:spTree>
    <p:extLst>
      <p:ext uri="{BB962C8B-B14F-4D97-AF65-F5344CB8AC3E}">
        <p14:creationId xmlns:p14="http://schemas.microsoft.com/office/powerpoint/2010/main" val="20133129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B263312-38AA-4E1E-B2B5-0F8F122B24FE}" type="slidenum">
              <a:rPr lang="en-US" smtClean="0"/>
              <a:pPr/>
              <a:t>5</a:t>
            </a:fld>
            <a:endParaRPr lang="en-US"/>
          </a:p>
        </p:txBody>
      </p:sp>
    </p:spTree>
    <p:extLst>
      <p:ext uri="{BB962C8B-B14F-4D97-AF65-F5344CB8AC3E}">
        <p14:creationId xmlns:p14="http://schemas.microsoft.com/office/powerpoint/2010/main" val="12931739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B263312-38AA-4E1E-B2B5-0F8F122B24FE}" type="slidenum">
              <a:rPr lang="en-US" smtClean="0"/>
              <a:pPr/>
              <a:t>6</a:t>
            </a:fld>
            <a:endParaRPr lang="en-US"/>
          </a:p>
        </p:txBody>
      </p:sp>
    </p:spTree>
    <p:extLst>
      <p:ext uri="{BB962C8B-B14F-4D97-AF65-F5344CB8AC3E}">
        <p14:creationId xmlns:p14="http://schemas.microsoft.com/office/powerpoint/2010/main" val="1350133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B263312-38AA-4E1E-B2B5-0F8F122B24FE}" type="slidenum">
              <a:rPr lang="en-US" smtClean="0"/>
              <a:pPr/>
              <a:t>7</a:t>
            </a:fld>
            <a:endParaRPr lang="en-US"/>
          </a:p>
        </p:txBody>
      </p:sp>
    </p:spTree>
    <p:extLst>
      <p:ext uri="{BB962C8B-B14F-4D97-AF65-F5344CB8AC3E}">
        <p14:creationId xmlns:p14="http://schemas.microsoft.com/office/powerpoint/2010/main" val="16711159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B263312-38AA-4E1E-B2B5-0F8F122B24FE}" type="slidenum">
              <a:rPr lang="en-US" smtClean="0"/>
              <a:pPr/>
              <a:t>8</a:t>
            </a:fld>
            <a:endParaRPr lang="en-US"/>
          </a:p>
        </p:txBody>
      </p:sp>
    </p:spTree>
    <p:extLst>
      <p:ext uri="{BB962C8B-B14F-4D97-AF65-F5344CB8AC3E}">
        <p14:creationId xmlns:p14="http://schemas.microsoft.com/office/powerpoint/2010/main" val="30160798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B263312-38AA-4E1E-B2B5-0F8F122B24FE}" type="slidenum">
              <a:rPr lang="en-US" smtClean="0"/>
              <a:pPr/>
              <a:t>9</a:t>
            </a:fld>
            <a:endParaRPr lang="en-US"/>
          </a:p>
        </p:txBody>
      </p:sp>
    </p:spTree>
    <p:extLst>
      <p:ext uri="{BB962C8B-B14F-4D97-AF65-F5344CB8AC3E}">
        <p14:creationId xmlns:p14="http://schemas.microsoft.com/office/powerpoint/2010/main" val="17845798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B263312-38AA-4E1E-B2B5-0F8F122B24FE}" type="slidenum">
              <a:rPr lang="en-US" smtClean="0"/>
              <a:pPr/>
              <a:t>10</a:t>
            </a:fld>
            <a:endParaRPr lang="en-US"/>
          </a:p>
        </p:txBody>
      </p:sp>
    </p:spTree>
    <p:extLst>
      <p:ext uri="{BB962C8B-B14F-4D97-AF65-F5344CB8AC3E}">
        <p14:creationId xmlns:p14="http://schemas.microsoft.com/office/powerpoint/2010/main" val="9074235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9.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Master" Target="../slideMasters/slideMaster9.xml"/></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Master" Target="../slideMasters/slideMaster9.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9.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9.xml"/></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3.jpeg"/><Relationship Id="rId1" Type="http://schemas.openxmlformats.org/officeDocument/2006/relationships/slideMaster" Target="../slideMasters/slideMaster9.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8.jpeg"/><Relationship Id="rId1" Type="http://schemas.openxmlformats.org/officeDocument/2006/relationships/slideMaster" Target="../slideMasters/slideMaster9.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9.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9.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4.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Master" Target="../slideMasters/slideMaster10.xml"/></Relationships>
</file>

<file path=ppt/slideLayouts/_rels/slideLayout13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Master" Target="../slideMasters/slideMaster1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8.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Master" Target="../slideMasters/slideMaster11.xml"/></Relationships>
</file>

<file path=ppt/slideLayouts/_rels/slideLayout14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Master" Target="../slideMasters/slideMaster1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1.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Master" Target="../slideMasters/slideMaster11.xml"/><Relationship Id="rId5" Type="http://schemas.openxmlformats.org/officeDocument/2006/relationships/image" Target="../media/image32.svg"/><Relationship Id="rId4" Type="http://schemas.openxmlformats.org/officeDocument/2006/relationships/image" Target="../media/image31.png"/></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61.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Master" Target="../slideMasters/slideMaster12.xml"/></Relationships>
</file>

<file path=ppt/slideLayouts/_rels/slideLayout16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Master" Target="../slideMasters/slideMaster1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4.xml"/><Relationship Id="rId4"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jpeg"/><Relationship Id="rId1" Type="http://schemas.openxmlformats.org/officeDocument/2006/relationships/slideMaster" Target="../slideMasters/slideMaster4.xml"/><Relationship Id="rId4"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5.xml"/><Relationship Id="rId4" Type="http://schemas.openxmlformats.org/officeDocument/2006/relationships/image" Target="../media/image9.pn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jpeg"/><Relationship Id="rId1" Type="http://schemas.openxmlformats.org/officeDocument/2006/relationships/slideMaster" Target="../slideMasters/slideMaster5.xml"/><Relationship Id="rId4" Type="http://schemas.openxmlformats.org/officeDocument/2006/relationships/image" Target="../media/image9.png"/></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9.xml"/><Relationship Id="rId4" Type="http://schemas.openxmlformats.org/officeDocument/2006/relationships/image" Target="../media/image17.png"/></Relationships>
</file>

<file path=ppt/slideLayouts/_rels/slideLayout95.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8.png"/><Relationship Id="rId7" Type="http://schemas.openxmlformats.org/officeDocument/2006/relationships/image" Target="../media/image19.png"/><Relationship Id="rId12" Type="http://schemas.openxmlformats.org/officeDocument/2006/relationships/image" Target="../media/image23.png"/><Relationship Id="rId2" Type="http://schemas.openxmlformats.org/officeDocument/2006/relationships/chart" Target="../charts/chart1.xml"/><Relationship Id="rId1" Type="http://schemas.openxmlformats.org/officeDocument/2006/relationships/slideMaster" Target="../slideMasters/slideMaster9.xml"/><Relationship Id="rId6" Type="http://schemas.openxmlformats.org/officeDocument/2006/relationships/chart" Target="../charts/chart3.xml"/><Relationship Id="rId11" Type="http://schemas.openxmlformats.org/officeDocument/2006/relationships/image" Target="../media/image22.png"/><Relationship Id="rId5" Type="http://schemas.openxmlformats.org/officeDocument/2006/relationships/chart" Target="../charts/chart2.xml"/><Relationship Id="rId10" Type="http://schemas.openxmlformats.org/officeDocument/2006/relationships/image" Target="../media/image21.png"/><Relationship Id="rId4" Type="http://schemas.microsoft.com/office/2007/relationships/hdphoto" Target="../media/hdphoto1.wdp"/><Relationship Id="rId9" Type="http://schemas.openxmlformats.org/officeDocument/2006/relationships/chart" Target="../charts/chart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4.jpeg"/><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70224" y="1447819"/>
            <a:ext cx="10245217" cy="1523497"/>
          </a:xfrm>
        </p:spPr>
        <p:txBody>
          <a:bodyPr anchor="ctr">
            <a:noAutofit/>
          </a:bodyPr>
          <a:lstStyle>
            <a:lvl1pPr>
              <a:lnSpc>
                <a:spcPct val="90000"/>
              </a:lnSpc>
              <a:defRPr sz="4900"/>
            </a:lvl1pPr>
          </a:lstStyle>
          <a:p>
            <a:r>
              <a:rPr lang="en-US"/>
              <a:t>Click to edit Master title style</a:t>
            </a:r>
          </a:p>
        </p:txBody>
      </p:sp>
      <p:sp>
        <p:nvSpPr>
          <p:cNvPr id="3" name="Subtitle 2"/>
          <p:cNvSpPr>
            <a:spLocks noGrp="1"/>
          </p:cNvSpPr>
          <p:nvPr>
            <p:ph type="subTitle" idx="1"/>
          </p:nvPr>
        </p:nvSpPr>
        <p:spPr>
          <a:xfrm>
            <a:off x="970217" y="3874831"/>
            <a:ext cx="10245219" cy="463256"/>
          </a:xfrm>
        </p:spPr>
        <p:txBody>
          <a:bodyPr>
            <a:noAutofit/>
          </a:bodyPr>
          <a:lstStyle>
            <a:lvl1pPr marL="0" indent="0" algn="l">
              <a:lnSpc>
                <a:spcPct val="90000"/>
              </a:lnSpc>
              <a:spcBef>
                <a:spcPts val="0"/>
              </a:spcBef>
              <a:buNone/>
              <a:defRPr sz="2900">
                <a:gradFill>
                  <a:gsLst>
                    <a:gs pos="0">
                      <a:schemeClr val="tx1"/>
                    </a:gs>
                    <a:gs pos="86000">
                      <a:schemeClr val="tx1"/>
                    </a:gs>
                  </a:gsLst>
                  <a:lin ang="5400000" scaled="0"/>
                </a:gradFill>
              </a:defRPr>
            </a:lvl1pPr>
            <a:lvl2pPr marL="466502" indent="0" algn="ctr">
              <a:buNone/>
              <a:defRPr>
                <a:solidFill>
                  <a:schemeClr val="tx1">
                    <a:tint val="75000"/>
                  </a:schemeClr>
                </a:solidFill>
              </a:defRPr>
            </a:lvl2pPr>
            <a:lvl3pPr marL="933007" indent="0" algn="ctr">
              <a:buNone/>
              <a:defRPr>
                <a:solidFill>
                  <a:schemeClr val="tx1">
                    <a:tint val="75000"/>
                  </a:schemeClr>
                </a:solidFill>
              </a:defRPr>
            </a:lvl3pPr>
            <a:lvl4pPr marL="1399507" indent="0" algn="ctr">
              <a:buNone/>
              <a:defRPr>
                <a:solidFill>
                  <a:schemeClr val="tx1">
                    <a:tint val="75000"/>
                  </a:schemeClr>
                </a:solidFill>
              </a:defRPr>
            </a:lvl4pPr>
            <a:lvl5pPr marL="1866008" indent="0" algn="ctr">
              <a:buNone/>
              <a:defRPr>
                <a:solidFill>
                  <a:schemeClr val="tx1">
                    <a:tint val="75000"/>
                  </a:schemeClr>
                </a:solidFill>
              </a:defRPr>
            </a:lvl5pPr>
            <a:lvl6pPr marL="2332516" indent="0" algn="ctr">
              <a:buNone/>
              <a:defRPr>
                <a:solidFill>
                  <a:schemeClr val="tx1">
                    <a:tint val="75000"/>
                  </a:schemeClr>
                </a:solidFill>
              </a:defRPr>
            </a:lvl6pPr>
            <a:lvl7pPr marL="2799014" indent="0" algn="ctr">
              <a:buNone/>
              <a:defRPr>
                <a:solidFill>
                  <a:schemeClr val="tx1">
                    <a:tint val="75000"/>
                  </a:schemeClr>
                </a:solidFill>
              </a:defRPr>
            </a:lvl7pPr>
            <a:lvl8pPr marL="3265516" indent="0" algn="ctr">
              <a:buNone/>
              <a:defRPr>
                <a:solidFill>
                  <a:schemeClr val="tx1">
                    <a:tint val="75000"/>
                  </a:schemeClr>
                </a:solidFill>
              </a:defRPr>
            </a:lvl8pPr>
            <a:lvl9pPr marL="3732017" indent="0" algn="ctr">
              <a:buNone/>
              <a:defRPr>
                <a:solidFill>
                  <a:schemeClr val="tx1">
                    <a:tint val="75000"/>
                  </a:schemeClr>
                </a:solidFill>
              </a:defRPr>
            </a:lvl9pPr>
          </a:lstStyle>
          <a:p>
            <a:r>
              <a:rPr lang="en-US"/>
              <a:t>Click to edit Master subtitle style</a:t>
            </a:r>
          </a:p>
        </p:txBody>
      </p:sp>
      <p:pic>
        <p:nvPicPr>
          <p:cNvPr id="1026" name="Picture 2" descr="\\server3\Restrict\FTP_Root\Clients\White_Whale\7-20683_TechEd_Europe_Template\TechEd_Europe_Keynote_Template\SFP_Art\PNG\TechEd_Europe_2010_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812671" y="298938"/>
            <a:ext cx="2005360" cy="9407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3020791"/>
            <a:ext cx="11151917" cy="914096"/>
          </a:xfrm>
        </p:spPr>
        <p:txBody>
          <a:bodyPr anchor="b" anchorCtr="0"/>
          <a:lstStyle>
            <a:lvl1pPr>
              <a:defRPr sz="6600" spc="-225" baseline="0">
                <a:solidFill>
                  <a:schemeClr val="tx1"/>
                </a:solidFill>
              </a:defRPr>
            </a:lvl1pPr>
          </a:lstStyle>
          <a:p>
            <a:r>
              <a:rPr lang="en-US"/>
              <a:t>Click to edit title style</a:t>
            </a:r>
          </a:p>
        </p:txBody>
      </p:sp>
      <p:sp>
        <p:nvSpPr>
          <p:cNvPr id="5" name="Slide Number Placeholder 4"/>
          <p:cNvSpPr>
            <a:spLocks noGrp="1"/>
          </p:cNvSpPr>
          <p:nvPr>
            <p:ph type="sldNum" sz="quarter" idx="12"/>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spTree>
    <p:extLst>
      <p:ext uri="{BB962C8B-B14F-4D97-AF65-F5344CB8AC3E}">
        <p14:creationId xmlns:p14="http://schemas.microsoft.com/office/powerpoint/2010/main" val="2608003676"/>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3_1 Column A">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5C9DEBE8-755A-48FA-BD24-8B5B63F1D5F4}"/>
              </a:ext>
            </a:extLst>
          </p:cNvPr>
          <p:cNvSpPr/>
          <p:nvPr userDrawn="1"/>
        </p:nvSpPr>
        <p:spPr>
          <a:xfrm>
            <a:off x="0" y="3804170"/>
            <a:ext cx="12192000" cy="3054848"/>
          </a:xfrm>
          <a:prstGeom prst="rect">
            <a:avLst/>
          </a:prstGeom>
          <a:gradFill>
            <a:gsLst>
              <a:gs pos="0">
                <a:schemeClr val="accent4"/>
              </a:gs>
              <a:gs pos="100000">
                <a:schemeClr val="accent4">
                  <a:lumMod val="75000"/>
                </a:schemeClr>
              </a:gs>
            </a:gsLst>
            <a:lin ang="5400000" scaled="1"/>
          </a:gradFill>
          <a:ln w="31750" cap="flat">
            <a:noFill/>
            <a:prstDash val="solid"/>
            <a:miter/>
          </a:ln>
          <a:effectLst/>
        </p:spPr>
        <p:txBody>
          <a:bodyPr rtlCol="0" anchor="ctr"/>
          <a:lstStyle/>
          <a:p>
            <a:pPr algn="l"/>
            <a:endParaRPr lang="en-US">
              <a:solidFill>
                <a:schemeClr val="bg1"/>
              </a:solidFill>
            </a:endParaRPr>
          </a:p>
        </p:txBody>
      </p:sp>
      <p:sp>
        <p:nvSpPr>
          <p:cNvPr id="8" name="Title 1">
            <a:extLst>
              <a:ext uri="{FF2B5EF4-FFF2-40B4-BE49-F238E27FC236}">
                <a16:creationId xmlns:a16="http://schemas.microsoft.com/office/drawing/2014/main" id="{95C4DF49-B1C4-2A40-9E69-F4F5FE0EC81B}"/>
              </a:ext>
            </a:extLst>
          </p:cNvPr>
          <p:cNvSpPr>
            <a:spLocks noGrp="1"/>
          </p:cNvSpPr>
          <p:nvPr>
            <p:ph type="title" hasCustomPrompt="1"/>
          </p:nvPr>
        </p:nvSpPr>
        <p:spPr>
          <a:xfrm>
            <a:off x="381744" y="329761"/>
            <a:ext cx="11428510" cy="515526"/>
          </a:xfrm>
          <a:prstGeom prst="rect">
            <a:avLst/>
          </a:prstGeom>
        </p:spPr>
        <p:txBody>
          <a:bodyPr anchor="t">
            <a:spAutoFit/>
          </a:bodyPr>
          <a:lstStyle>
            <a:lvl1pPr>
              <a:lnSpc>
                <a:spcPts val="3300"/>
              </a:lnSpc>
              <a:defRPr>
                <a:latin typeface="+mn-lt"/>
              </a:defRPr>
            </a:lvl1pPr>
          </a:lstStyle>
          <a:p>
            <a:r>
              <a:rPr lang="en-US"/>
              <a:t>Click to edit title</a:t>
            </a:r>
          </a:p>
        </p:txBody>
      </p:sp>
      <p:sp>
        <p:nvSpPr>
          <p:cNvPr id="9" name="Text Placeholder 6">
            <a:extLst>
              <a:ext uri="{FF2B5EF4-FFF2-40B4-BE49-F238E27FC236}">
                <a16:creationId xmlns:a16="http://schemas.microsoft.com/office/drawing/2014/main" id="{A401945A-2C65-FA4D-9C48-9ECE79F2D0DD}"/>
              </a:ext>
            </a:extLst>
          </p:cNvPr>
          <p:cNvSpPr>
            <a:spLocks noGrp="1"/>
          </p:cNvSpPr>
          <p:nvPr>
            <p:ph type="body" sz="quarter" idx="10" hasCustomPrompt="1"/>
          </p:nvPr>
        </p:nvSpPr>
        <p:spPr>
          <a:xfrm>
            <a:off x="381744" y="904554"/>
            <a:ext cx="11428510" cy="348813"/>
          </a:xfrm>
          <a:prstGeom prst="rect">
            <a:avLst/>
          </a:prstGeom>
        </p:spPr>
        <p:txBody>
          <a:bodyPr anchor="t">
            <a:spAutoFit/>
          </a:bodyPr>
          <a:lstStyle>
            <a:lvl1pPr marL="0" indent="0">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
        <p:nvSpPr>
          <p:cNvPr id="3" name="Text Placeholder 2">
            <a:extLst>
              <a:ext uri="{FF2B5EF4-FFF2-40B4-BE49-F238E27FC236}">
                <a16:creationId xmlns:a16="http://schemas.microsoft.com/office/drawing/2014/main" id="{793F8A9B-CD25-A04B-9D54-41AE23CF3B32}"/>
              </a:ext>
            </a:extLst>
          </p:cNvPr>
          <p:cNvSpPr>
            <a:spLocks noGrp="1"/>
          </p:cNvSpPr>
          <p:nvPr>
            <p:ph type="body" sz="quarter" idx="16"/>
          </p:nvPr>
        </p:nvSpPr>
        <p:spPr>
          <a:xfrm>
            <a:off x="381000" y="1392865"/>
            <a:ext cx="11428510" cy="1641475"/>
          </a:xfrm>
          <a:prstGeom prst="rect">
            <a:avLst/>
          </a:prstGeom>
        </p:spPr>
        <p:txBody>
          <a:bodyPr>
            <a:spAutoFit/>
          </a:bodyPr>
          <a:lstStyle>
            <a:lvl1pPr marL="174625" indent="-174625">
              <a:buClr>
                <a:schemeClr val="bg2"/>
              </a:buClr>
              <a:buFont typeface="Arial" panose="020B0604020202020204" pitchFamily="34" charset="0"/>
              <a:buChar char="•"/>
              <a:tabLst/>
              <a:defRPr>
                <a:solidFill>
                  <a:schemeClr val="bg2"/>
                </a:solidFill>
                <a:latin typeface="+mn-lt"/>
              </a:defRPr>
            </a:lvl1pPr>
            <a:lvl2pPr marL="342900" indent="-168275">
              <a:buClr>
                <a:schemeClr val="bg2"/>
              </a:buClr>
              <a:buSzPct val="100000"/>
              <a:buFont typeface="Arial" panose="020B0604020202020204" pitchFamily="34" charset="0"/>
              <a:buChar char="•"/>
              <a:tabLst/>
              <a:defRPr>
                <a:solidFill>
                  <a:schemeClr val="bg2"/>
                </a:solidFill>
                <a:latin typeface="+mn-lt"/>
              </a:defRPr>
            </a:lvl2pPr>
            <a:lvl3pPr marL="460375" indent="-117475">
              <a:buClr>
                <a:schemeClr val="bg2"/>
              </a:buClr>
              <a:buSzPct val="100000"/>
              <a:buFont typeface="Arial" panose="020B0604020202020204" pitchFamily="34" charset="0"/>
              <a:buChar char="•"/>
              <a:tabLst/>
              <a:defRPr>
                <a:solidFill>
                  <a:schemeClr val="bg2"/>
                </a:solidFill>
                <a:latin typeface="+mn-lt"/>
              </a:defRPr>
            </a:lvl3pPr>
            <a:lvl4pPr marL="576263" indent="-115888">
              <a:buClr>
                <a:schemeClr val="bg2"/>
              </a:buClr>
              <a:buFont typeface="Arial" panose="020B0604020202020204" pitchFamily="34" charset="0"/>
              <a:buChar char="•"/>
              <a:tabLst/>
              <a:defRPr>
                <a:solidFill>
                  <a:schemeClr val="bg2"/>
                </a:solidFill>
                <a:latin typeface="+mn-lt"/>
              </a:defRPr>
            </a:lvl4pPr>
            <a:lvl5pPr marL="687388" indent="-111125">
              <a:buClr>
                <a:schemeClr val="bg2"/>
              </a:buClr>
              <a:buFont typeface="Arial" panose="020B0604020202020204" pitchFamily="34" charset="0"/>
              <a:buChar char="•"/>
              <a:tabLst/>
              <a:defRPr>
                <a:solidFill>
                  <a:schemeClr val="bg2"/>
                </a:solidFill>
                <a:latin typeface="+mn-lt"/>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6" name="Graphic 6">
            <a:extLst>
              <a:ext uri="{FF2B5EF4-FFF2-40B4-BE49-F238E27FC236}">
                <a16:creationId xmlns:a16="http://schemas.microsoft.com/office/drawing/2014/main" id="{6AE567B0-F788-445B-A1A2-D130CF3838D6}"/>
              </a:ext>
            </a:extLst>
          </p:cNvPr>
          <p:cNvSpPr/>
          <p:nvPr userDrawn="1"/>
        </p:nvSpPr>
        <p:spPr>
          <a:xfrm>
            <a:off x="3171265" y="6298639"/>
            <a:ext cx="5849471" cy="560378"/>
          </a:xfrm>
          <a:custGeom>
            <a:avLst/>
            <a:gdLst>
              <a:gd name="connsiteX0" fmla="*/ 5849471 w 5849471"/>
              <a:gd name="connsiteY0" fmla="*/ 560378 h 560378"/>
              <a:gd name="connsiteX1" fmla="*/ 5362949 w 5849471"/>
              <a:gd name="connsiteY1" fmla="*/ 73469 h 560378"/>
              <a:gd name="connsiteX2" fmla="*/ 5185948 w 5849471"/>
              <a:gd name="connsiteY2" fmla="*/ 0 h 560378"/>
              <a:gd name="connsiteX3" fmla="*/ 662940 w 5849471"/>
              <a:gd name="connsiteY3" fmla="*/ 0 h 560378"/>
              <a:gd name="connsiteX4" fmla="*/ 485938 w 5849471"/>
              <a:gd name="connsiteY4" fmla="*/ 73469 h 560378"/>
              <a:gd name="connsiteX5" fmla="*/ 0 w 5849471"/>
              <a:gd name="connsiteY5" fmla="*/ 560378 h 560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49471" h="560378">
                <a:moveTo>
                  <a:pt x="5849471" y="560378"/>
                </a:moveTo>
                <a:lnTo>
                  <a:pt x="5362949" y="73469"/>
                </a:lnTo>
                <a:cubicBezTo>
                  <a:pt x="5316002" y="26441"/>
                  <a:pt x="5252335" y="15"/>
                  <a:pt x="5185948" y="0"/>
                </a:cubicBezTo>
                <a:lnTo>
                  <a:pt x="662940" y="0"/>
                </a:lnTo>
                <a:cubicBezTo>
                  <a:pt x="596548" y="-11"/>
                  <a:pt x="532874" y="26419"/>
                  <a:pt x="485938" y="73469"/>
                </a:cubicBezTo>
                <a:lnTo>
                  <a:pt x="0" y="560378"/>
                </a:lnTo>
                <a:close/>
              </a:path>
            </a:pathLst>
          </a:custGeom>
          <a:solidFill>
            <a:schemeClr val="bg1"/>
          </a:solidFill>
          <a:ln w="11673" cap="flat">
            <a:noFill/>
            <a:prstDash val="solid"/>
            <a:miter/>
          </a:ln>
          <a:effectLst>
            <a:innerShdw blurRad="127000" dist="50800" dir="16200000">
              <a:prstClr val="black">
                <a:alpha val="20000"/>
              </a:prstClr>
            </a:innerShdw>
          </a:effectLst>
        </p:spPr>
        <p:txBody>
          <a:bodyPr rtlCol="0" anchor="ctr"/>
          <a:lstStyle/>
          <a:p>
            <a:endParaRPr lang="en-US"/>
          </a:p>
        </p:txBody>
      </p:sp>
      <p:sp>
        <p:nvSpPr>
          <p:cNvPr id="7" name="Rectangle 6">
            <a:extLst>
              <a:ext uri="{FF2B5EF4-FFF2-40B4-BE49-F238E27FC236}">
                <a16:creationId xmlns:a16="http://schemas.microsoft.com/office/drawing/2014/main" id="{F4711874-B224-43E2-99C8-23037109DD38}"/>
              </a:ext>
            </a:extLst>
          </p:cNvPr>
          <p:cNvSpPr>
            <a:spLocks noChangeArrowheads="1"/>
          </p:cNvSpPr>
          <p:nvPr userDrawn="1"/>
        </p:nvSpPr>
        <p:spPr bwMode="auto">
          <a:xfrm>
            <a:off x="3582650" y="6483671"/>
            <a:ext cx="2766284" cy="200055"/>
          </a:xfrm>
          <a:prstGeom prst="rect">
            <a:avLst/>
          </a:prstGeom>
          <a:noFill/>
          <a:ln w="12700" cap="sq">
            <a:noFill/>
            <a:miter lim="800000"/>
            <a:headEnd/>
            <a:tailEnd/>
          </a:ln>
          <a:effectLst/>
        </p:spPr>
        <p:txBody>
          <a:bodyPr wrap="square">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eaLnBrk="0" hangingPunct="0">
              <a:lnSpc>
                <a:spcPct val="100000"/>
              </a:lnSpc>
              <a:defRPr/>
            </a:pPr>
            <a:r>
              <a:rPr lang="en-US" sz="700" kern="0" spc="27">
                <a:solidFill>
                  <a:schemeClr val="bg2"/>
                </a:solidFill>
                <a:latin typeface="Barlow" pitchFamily="2" charset="77"/>
                <a:ea typeface="Arial Unicode MS" charset="0"/>
                <a:cs typeface="Arial" panose="020B0604020202020204" pitchFamily="34" charset="0"/>
              </a:rPr>
              <a:t>PUBLIC • Copyright ©2021 Rockwell Automation, Inc. </a:t>
            </a:r>
          </a:p>
        </p:txBody>
      </p:sp>
      <p:sp>
        <p:nvSpPr>
          <p:cNvPr id="10" name="Rectangle 9">
            <a:extLst>
              <a:ext uri="{FF2B5EF4-FFF2-40B4-BE49-F238E27FC236}">
                <a16:creationId xmlns:a16="http://schemas.microsoft.com/office/drawing/2014/main" id="{37C4ED91-F4A3-4ACC-AE52-2B9EB9A1292E}"/>
              </a:ext>
            </a:extLst>
          </p:cNvPr>
          <p:cNvSpPr>
            <a:spLocks noChangeArrowheads="1"/>
          </p:cNvSpPr>
          <p:nvPr userDrawn="1"/>
        </p:nvSpPr>
        <p:spPr bwMode="auto">
          <a:xfrm>
            <a:off x="6075929" y="6460588"/>
            <a:ext cx="576150" cy="246221"/>
          </a:xfrm>
          <a:prstGeom prst="rect">
            <a:avLst/>
          </a:prstGeom>
          <a:noFill/>
          <a:ln w="12700" cap="sq">
            <a:noFill/>
            <a:miter lim="800000"/>
            <a:headEnd/>
            <a:tailEnd/>
          </a:ln>
          <a:effectLst/>
        </p:spPr>
        <p:txBody>
          <a:bodyPr wrap="square">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eaLnBrk="0" hangingPunct="0">
              <a:lnSpc>
                <a:spcPct val="100000"/>
              </a:lnSpc>
              <a:defRPr/>
            </a:pPr>
            <a:fld id="{C41E6217-FD4A-4698-ADE0-B72F602A1308}" type="slidenum">
              <a:rPr lang="en-US" sz="1000" b="1" kern="0" spc="27" smtClean="0">
                <a:solidFill>
                  <a:schemeClr val="tx1"/>
                </a:solidFill>
                <a:latin typeface="Barlow" pitchFamily="2" charset="77"/>
                <a:ea typeface="Arial Unicode MS" charset="0"/>
                <a:cs typeface="Arial" panose="020B0604020202020204" pitchFamily="34" charset="0"/>
              </a:rPr>
              <a:pPr algn="r" eaLnBrk="0" hangingPunct="0">
                <a:lnSpc>
                  <a:spcPct val="100000"/>
                </a:lnSpc>
                <a:defRPr/>
              </a:pPr>
              <a:t>‹#›</a:t>
            </a:fld>
            <a:endParaRPr lang="en-US" sz="1000" b="1" kern="0" spc="27">
              <a:solidFill>
                <a:schemeClr val="tx1"/>
              </a:solidFill>
              <a:latin typeface="Barlow" pitchFamily="2" charset="77"/>
              <a:ea typeface="Arial Unicode MS" charset="0"/>
              <a:cs typeface="Arial" panose="020B0604020202020204" pitchFamily="34" charset="0"/>
            </a:endParaRPr>
          </a:p>
        </p:txBody>
      </p:sp>
      <p:pic>
        <p:nvPicPr>
          <p:cNvPr id="11" name="Picture 10">
            <a:extLst>
              <a:ext uri="{FF2B5EF4-FFF2-40B4-BE49-F238E27FC236}">
                <a16:creationId xmlns:a16="http://schemas.microsoft.com/office/drawing/2014/main" id="{E20540BF-E1A7-482C-A552-803470DBE27A}"/>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891203" y="6316927"/>
            <a:ext cx="1539014" cy="523264"/>
          </a:xfrm>
          <a:prstGeom prst="rect">
            <a:avLst/>
          </a:prstGeom>
          <a:effectLst/>
        </p:spPr>
      </p:pic>
    </p:spTree>
    <p:extLst>
      <p:ext uri="{BB962C8B-B14F-4D97-AF65-F5344CB8AC3E}">
        <p14:creationId xmlns:p14="http://schemas.microsoft.com/office/powerpoint/2010/main" val="2133457428"/>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2_1 Column A">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493E231-E37E-43DD-93EE-BD8776D7E84E}"/>
              </a:ext>
            </a:extLst>
          </p:cNvPr>
          <p:cNvSpPr/>
          <p:nvPr userDrawn="1"/>
        </p:nvSpPr>
        <p:spPr>
          <a:xfrm>
            <a:off x="-745" y="3148019"/>
            <a:ext cx="12192000" cy="3709981"/>
          </a:xfrm>
          <a:prstGeom prst="rect">
            <a:avLst/>
          </a:prstGeom>
          <a:gradFill>
            <a:gsLst>
              <a:gs pos="0">
                <a:schemeClr val="accent4"/>
              </a:gs>
              <a:gs pos="100000">
                <a:schemeClr val="accent4">
                  <a:lumMod val="75000"/>
                </a:schemeClr>
              </a:gs>
            </a:gsLst>
            <a:lin ang="5400000" scaled="1"/>
          </a:gradFill>
          <a:ln w="31750" cap="flat">
            <a:noFill/>
            <a:prstDash val="solid"/>
            <a:miter/>
          </a:ln>
          <a:effectLst/>
        </p:spPr>
        <p:txBody>
          <a:bodyPr rtlCol="0" anchor="ctr"/>
          <a:lstStyle/>
          <a:p>
            <a:pPr algn="l"/>
            <a:endParaRPr lang="en-US">
              <a:solidFill>
                <a:schemeClr val="bg1"/>
              </a:solidFill>
            </a:endParaRPr>
          </a:p>
        </p:txBody>
      </p:sp>
      <p:sp>
        <p:nvSpPr>
          <p:cNvPr id="8" name="Title 1">
            <a:extLst>
              <a:ext uri="{FF2B5EF4-FFF2-40B4-BE49-F238E27FC236}">
                <a16:creationId xmlns:a16="http://schemas.microsoft.com/office/drawing/2014/main" id="{95C4DF49-B1C4-2A40-9E69-F4F5FE0EC81B}"/>
              </a:ext>
            </a:extLst>
          </p:cNvPr>
          <p:cNvSpPr>
            <a:spLocks noGrp="1"/>
          </p:cNvSpPr>
          <p:nvPr>
            <p:ph type="title" hasCustomPrompt="1"/>
          </p:nvPr>
        </p:nvSpPr>
        <p:spPr>
          <a:xfrm>
            <a:off x="381744" y="329761"/>
            <a:ext cx="11428510" cy="515526"/>
          </a:xfrm>
          <a:prstGeom prst="rect">
            <a:avLst/>
          </a:prstGeom>
        </p:spPr>
        <p:txBody>
          <a:bodyPr anchor="t">
            <a:spAutoFit/>
          </a:bodyPr>
          <a:lstStyle>
            <a:lvl1pPr>
              <a:lnSpc>
                <a:spcPts val="3300"/>
              </a:lnSpc>
              <a:defRPr>
                <a:latin typeface="+mn-lt"/>
              </a:defRPr>
            </a:lvl1pPr>
          </a:lstStyle>
          <a:p>
            <a:r>
              <a:rPr lang="en-US"/>
              <a:t>Click to edit title</a:t>
            </a:r>
          </a:p>
        </p:txBody>
      </p:sp>
      <p:sp>
        <p:nvSpPr>
          <p:cNvPr id="9" name="Text Placeholder 6">
            <a:extLst>
              <a:ext uri="{FF2B5EF4-FFF2-40B4-BE49-F238E27FC236}">
                <a16:creationId xmlns:a16="http://schemas.microsoft.com/office/drawing/2014/main" id="{A401945A-2C65-FA4D-9C48-9ECE79F2D0DD}"/>
              </a:ext>
            </a:extLst>
          </p:cNvPr>
          <p:cNvSpPr>
            <a:spLocks noGrp="1"/>
          </p:cNvSpPr>
          <p:nvPr>
            <p:ph type="body" sz="quarter" idx="10" hasCustomPrompt="1"/>
          </p:nvPr>
        </p:nvSpPr>
        <p:spPr>
          <a:xfrm>
            <a:off x="381744" y="904554"/>
            <a:ext cx="11428510" cy="348813"/>
          </a:xfrm>
          <a:prstGeom prst="rect">
            <a:avLst/>
          </a:prstGeom>
        </p:spPr>
        <p:txBody>
          <a:bodyPr anchor="t">
            <a:spAutoFit/>
          </a:bodyPr>
          <a:lstStyle>
            <a:lvl1pPr marL="0" indent="0">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
        <p:nvSpPr>
          <p:cNvPr id="3" name="Text Placeholder 2">
            <a:extLst>
              <a:ext uri="{FF2B5EF4-FFF2-40B4-BE49-F238E27FC236}">
                <a16:creationId xmlns:a16="http://schemas.microsoft.com/office/drawing/2014/main" id="{793F8A9B-CD25-A04B-9D54-41AE23CF3B32}"/>
              </a:ext>
            </a:extLst>
          </p:cNvPr>
          <p:cNvSpPr>
            <a:spLocks noGrp="1"/>
          </p:cNvSpPr>
          <p:nvPr>
            <p:ph type="body" sz="quarter" idx="16"/>
          </p:nvPr>
        </p:nvSpPr>
        <p:spPr>
          <a:xfrm>
            <a:off x="381000" y="1392865"/>
            <a:ext cx="11428510" cy="1641475"/>
          </a:xfrm>
          <a:prstGeom prst="rect">
            <a:avLst/>
          </a:prstGeom>
        </p:spPr>
        <p:txBody>
          <a:bodyPr>
            <a:spAutoFit/>
          </a:bodyPr>
          <a:lstStyle>
            <a:lvl1pPr marL="174625" indent="-174625">
              <a:buClr>
                <a:schemeClr val="bg2"/>
              </a:buClr>
              <a:buFont typeface="Arial" panose="020B0604020202020204" pitchFamily="34" charset="0"/>
              <a:buChar char="•"/>
              <a:tabLst/>
              <a:defRPr>
                <a:solidFill>
                  <a:schemeClr val="bg2"/>
                </a:solidFill>
                <a:latin typeface="+mn-lt"/>
              </a:defRPr>
            </a:lvl1pPr>
            <a:lvl2pPr marL="342900" indent="-168275">
              <a:buClr>
                <a:schemeClr val="bg2"/>
              </a:buClr>
              <a:buSzPct val="100000"/>
              <a:buFont typeface="Arial" panose="020B0604020202020204" pitchFamily="34" charset="0"/>
              <a:buChar char="•"/>
              <a:tabLst/>
              <a:defRPr>
                <a:solidFill>
                  <a:schemeClr val="bg2"/>
                </a:solidFill>
                <a:latin typeface="+mn-lt"/>
              </a:defRPr>
            </a:lvl2pPr>
            <a:lvl3pPr marL="460375" indent="-117475">
              <a:buClr>
                <a:schemeClr val="bg2"/>
              </a:buClr>
              <a:buSzPct val="100000"/>
              <a:buFont typeface="Arial" panose="020B0604020202020204" pitchFamily="34" charset="0"/>
              <a:buChar char="•"/>
              <a:tabLst/>
              <a:defRPr>
                <a:solidFill>
                  <a:schemeClr val="bg2"/>
                </a:solidFill>
                <a:latin typeface="+mn-lt"/>
              </a:defRPr>
            </a:lvl3pPr>
            <a:lvl4pPr marL="576263" indent="-115888">
              <a:buClr>
                <a:schemeClr val="bg2"/>
              </a:buClr>
              <a:buFont typeface="Arial" panose="020B0604020202020204" pitchFamily="34" charset="0"/>
              <a:buChar char="•"/>
              <a:tabLst/>
              <a:defRPr>
                <a:solidFill>
                  <a:schemeClr val="bg2"/>
                </a:solidFill>
                <a:latin typeface="+mn-lt"/>
              </a:defRPr>
            </a:lvl4pPr>
            <a:lvl5pPr marL="687388" indent="-111125">
              <a:buClr>
                <a:schemeClr val="bg2"/>
              </a:buClr>
              <a:buFont typeface="Arial" panose="020B0604020202020204" pitchFamily="34" charset="0"/>
              <a:buChar char="•"/>
              <a:tabLst/>
              <a:defRPr>
                <a:solidFill>
                  <a:schemeClr val="bg2"/>
                </a:solidFill>
                <a:latin typeface="+mn-lt"/>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6" name="Graphic 6">
            <a:extLst>
              <a:ext uri="{FF2B5EF4-FFF2-40B4-BE49-F238E27FC236}">
                <a16:creationId xmlns:a16="http://schemas.microsoft.com/office/drawing/2014/main" id="{6AE567B0-F788-445B-A1A2-D130CF3838D6}"/>
              </a:ext>
            </a:extLst>
          </p:cNvPr>
          <p:cNvSpPr/>
          <p:nvPr userDrawn="1"/>
        </p:nvSpPr>
        <p:spPr>
          <a:xfrm>
            <a:off x="3171265" y="6298639"/>
            <a:ext cx="5849471" cy="560378"/>
          </a:xfrm>
          <a:custGeom>
            <a:avLst/>
            <a:gdLst>
              <a:gd name="connsiteX0" fmla="*/ 5849471 w 5849471"/>
              <a:gd name="connsiteY0" fmla="*/ 560378 h 560378"/>
              <a:gd name="connsiteX1" fmla="*/ 5362949 w 5849471"/>
              <a:gd name="connsiteY1" fmla="*/ 73469 h 560378"/>
              <a:gd name="connsiteX2" fmla="*/ 5185948 w 5849471"/>
              <a:gd name="connsiteY2" fmla="*/ 0 h 560378"/>
              <a:gd name="connsiteX3" fmla="*/ 662940 w 5849471"/>
              <a:gd name="connsiteY3" fmla="*/ 0 h 560378"/>
              <a:gd name="connsiteX4" fmla="*/ 485938 w 5849471"/>
              <a:gd name="connsiteY4" fmla="*/ 73469 h 560378"/>
              <a:gd name="connsiteX5" fmla="*/ 0 w 5849471"/>
              <a:gd name="connsiteY5" fmla="*/ 560378 h 560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49471" h="560378">
                <a:moveTo>
                  <a:pt x="5849471" y="560378"/>
                </a:moveTo>
                <a:lnTo>
                  <a:pt x="5362949" y="73469"/>
                </a:lnTo>
                <a:cubicBezTo>
                  <a:pt x="5316002" y="26441"/>
                  <a:pt x="5252335" y="15"/>
                  <a:pt x="5185948" y="0"/>
                </a:cubicBezTo>
                <a:lnTo>
                  <a:pt x="662940" y="0"/>
                </a:lnTo>
                <a:cubicBezTo>
                  <a:pt x="596548" y="-11"/>
                  <a:pt x="532874" y="26419"/>
                  <a:pt x="485938" y="73469"/>
                </a:cubicBezTo>
                <a:lnTo>
                  <a:pt x="0" y="560378"/>
                </a:lnTo>
                <a:close/>
              </a:path>
            </a:pathLst>
          </a:custGeom>
          <a:solidFill>
            <a:schemeClr val="bg1"/>
          </a:solidFill>
          <a:ln w="11673" cap="flat">
            <a:noFill/>
            <a:prstDash val="solid"/>
            <a:miter/>
          </a:ln>
          <a:effectLst>
            <a:innerShdw blurRad="127000" dist="50800" dir="16200000">
              <a:prstClr val="black">
                <a:alpha val="20000"/>
              </a:prstClr>
            </a:innerShdw>
          </a:effectLst>
        </p:spPr>
        <p:txBody>
          <a:bodyPr rtlCol="0" anchor="ctr"/>
          <a:lstStyle/>
          <a:p>
            <a:endParaRPr lang="en-US"/>
          </a:p>
        </p:txBody>
      </p:sp>
      <p:sp>
        <p:nvSpPr>
          <p:cNvPr id="7" name="Rectangle 6">
            <a:extLst>
              <a:ext uri="{FF2B5EF4-FFF2-40B4-BE49-F238E27FC236}">
                <a16:creationId xmlns:a16="http://schemas.microsoft.com/office/drawing/2014/main" id="{F4711874-B224-43E2-99C8-23037109DD38}"/>
              </a:ext>
            </a:extLst>
          </p:cNvPr>
          <p:cNvSpPr>
            <a:spLocks noChangeArrowheads="1"/>
          </p:cNvSpPr>
          <p:nvPr userDrawn="1"/>
        </p:nvSpPr>
        <p:spPr bwMode="auto">
          <a:xfrm>
            <a:off x="3582650" y="6483671"/>
            <a:ext cx="2766284" cy="200055"/>
          </a:xfrm>
          <a:prstGeom prst="rect">
            <a:avLst/>
          </a:prstGeom>
          <a:noFill/>
          <a:ln w="12700" cap="sq">
            <a:noFill/>
            <a:miter lim="800000"/>
            <a:headEnd/>
            <a:tailEnd/>
          </a:ln>
          <a:effectLst/>
        </p:spPr>
        <p:txBody>
          <a:bodyPr wrap="square">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eaLnBrk="0" hangingPunct="0">
              <a:lnSpc>
                <a:spcPct val="100000"/>
              </a:lnSpc>
              <a:defRPr/>
            </a:pPr>
            <a:r>
              <a:rPr lang="en-US" sz="700" kern="0" spc="27">
                <a:solidFill>
                  <a:schemeClr val="bg2"/>
                </a:solidFill>
                <a:latin typeface="Barlow" pitchFamily="2" charset="77"/>
                <a:ea typeface="Arial Unicode MS" charset="0"/>
                <a:cs typeface="Arial" panose="020B0604020202020204" pitchFamily="34" charset="0"/>
              </a:rPr>
              <a:t>PUBLIC • Copyright ©2021 Rockwell Automation, Inc. </a:t>
            </a:r>
          </a:p>
        </p:txBody>
      </p:sp>
      <p:sp>
        <p:nvSpPr>
          <p:cNvPr id="10" name="Rectangle 9">
            <a:extLst>
              <a:ext uri="{FF2B5EF4-FFF2-40B4-BE49-F238E27FC236}">
                <a16:creationId xmlns:a16="http://schemas.microsoft.com/office/drawing/2014/main" id="{37C4ED91-F4A3-4ACC-AE52-2B9EB9A1292E}"/>
              </a:ext>
            </a:extLst>
          </p:cNvPr>
          <p:cNvSpPr>
            <a:spLocks noChangeArrowheads="1"/>
          </p:cNvSpPr>
          <p:nvPr userDrawn="1"/>
        </p:nvSpPr>
        <p:spPr bwMode="auto">
          <a:xfrm>
            <a:off x="6075929" y="6460588"/>
            <a:ext cx="576150" cy="246221"/>
          </a:xfrm>
          <a:prstGeom prst="rect">
            <a:avLst/>
          </a:prstGeom>
          <a:noFill/>
          <a:ln w="12700" cap="sq">
            <a:noFill/>
            <a:miter lim="800000"/>
            <a:headEnd/>
            <a:tailEnd/>
          </a:ln>
          <a:effectLst/>
        </p:spPr>
        <p:txBody>
          <a:bodyPr wrap="square">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eaLnBrk="0" hangingPunct="0">
              <a:lnSpc>
                <a:spcPct val="100000"/>
              </a:lnSpc>
              <a:defRPr/>
            </a:pPr>
            <a:fld id="{C41E6217-FD4A-4698-ADE0-B72F602A1308}" type="slidenum">
              <a:rPr lang="en-US" sz="1000" b="1" kern="0" spc="27" smtClean="0">
                <a:solidFill>
                  <a:schemeClr val="tx1"/>
                </a:solidFill>
                <a:latin typeface="Barlow" pitchFamily="2" charset="77"/>
                <a:ea typeface="Arial Unicode MS" charset="0"/>
                <a:cs typeface="Arial" panose="020B0604020202020204" pitchFamily="34" charset="0"/>
              </a:rPr>
              <a:pPr algn="r" eaLnBrk="0" hangingPunct="0">
                <a:lnSpc>
                  <a:spcPct val="100000"/>
                </a:lnSpc>
                <a:defRPr/>
              </a:pPr>
              <a:t>‹#›</a:t>
            </a:fld>
            <a:endParaRPr lang="en-US" sz="1000" b="1" kern="0" spc="27">
              <a:solidFill>
                <a:schemeClr val="tx1"/>
              </a:solidFill>
              <a:latin typeface="Barlow" pitchFamily="2" charset="77"/>
              <a:ea typeface="Arial Unicode MS" charset="0"/>
              <a:cs typeface="Arial" panose="020B0604020202020204" pitchFamily="34" charset="0"/>
            </a:endParaRPr>
          </a:p>
        </p:txBody>
      </p:sp>
      <p:pic>
        <p:nvPicPr>
          <p:cNvPr id="11" name="Picture 10">
            <a:extLst>
              <a:ext uri="{FF2B5EF4-FFF2-40B4-BE49-F238E27FC236}">
                <a16:creationId xmlns:a16="http://schemas.microsoft.com/office/drawing/2014/main" id="{E20540BF-E1A7-482C-A552-803470DBE27A}"/>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891203" y="6316927"/>
            <a:ext cx="1539014" cy="523264"/>
          </a:xfrm>
          <a:prstGeom prst="rect">
            <a:avLst/>
          </a:prstGeom>
          <a:effectLst/>
        </p:spPr>
      </p:pic>
    </p:spTree>
    <p:extLst>
      <p:ext uri="{BB962C8B-B14F-4D97-AF65-F5344CB8AC3E}">
        <p14:creationId xmlns:p14="http://schemas.microsoft.com/office/powerpoint/2010/main" val="3044872373"/>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1 Column B">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7BFB259-A340-4B40-8A4A-D9A8DACEED02}"/>
              </a:ext>
            </a:extLst>
          </p:cNvPr>
          <p:cNvSpPr>
            <a:spLocks noGrp="1"/>
          </p:cNvSpPr>
          <p:nvPr>
            <p:ph type="title" hasCustomPrompt="1"/>
          </p:nvPr>
        </p:nvSpPr>
        <p:spPr>
          <a:xfrm>
            <a:off x="381744" y="329761"/>
            <a:ext cx="11428510" cy="515526"/>
          </a:xfrm>
          <a:prstGeom prst="rect">
            <a:avLst/>
          </a:prstGeom>
        </p:spPr>
        <p:txBody>
          <a:bodyPr anchor="t">
            <a:spAutoFit/>
          </a:bodyPr>
          <a:lstStyle>
            <a:lvl1pPr algn="ctr">
              <a:lnSpc>
                <a:spcPts val="3300"/>
              </a:lnSpc>
              <a:defRPr>
                <a:latin typeface="+mn-lt"/>
              </a:defRPr>
            </a:lvl1pPr>
          </a:lstStyle>
          <a:p>
            <a:r>
              <a:rPr lang="en-US"/>
              <a:t>Click to edit title</a:t>
            </a:r>
          </a:p>
        </p:txBody>
      </p:sp>
      <p:sp>
        <p:nvSpPr>
          <p:cNvPr id="5" name="Text Placeholder 6">
            <a:extLst>
              <a:ext uri="{FF2B5EF4-FFF2-40B4-BE49-F238E27FC236}">
                <a16:creationId xmlns:a16="http://schemas.microsoft.com/office/drawing/2014/main" id="{2E709B66-A11F-9247-907E-E294680DA0AC}"/>
              </a:ext>
            </a:extLst>
          </p:cNvPr>
          <p:cNvSpPr>
            <a:spLocks noGrp="1"/>
          </p:cNvSpPr>
          <p:nvPr>
            <p:ph type="body" sz="quarter" idx="10" hasCustomPrompt="1"/>
          </p:nvPr>
        </p:nvSpPr>
        <p:spPr>
          <a:xfrm>
            <a:off x="381744" y="904554"/>
            <a:ext cx="11428510" cy="348813"/>
          </a:xfrm>
          <a:prstGeom prst="rect">
            <a:avLst/>
          </a:prstGeom>
        </p:spPr>
        <p:txBody>
          <a:bodyPr anchor="t">
            <a:spAutoFit/>
          </a:bodyPr>
          <a:lstStyle>
            <a:lvl1pPr marL="0" indent="0" algn="ctr">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Tree>
    <p:extLst>
      <p:ext uri="{BB962C8B-B14F-4D97-AF65-F5344CB8AC3E}">
        <p14:creationId xmlns:p14="http://schemas.microsoft.com/office/powerpoint/2010/main" val="4119274672"/>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1 Column C">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038E4B4C-1AEB-3445-BA66-438A51FB375A}"/>
              </a:ext>
            </a:extLst>
          </p:cNvPr>
          <p:cNvSpPr>
            <a:spLocks noGrp="1" noChangeAspect="1"/>
          </p:cNvSpPr>
          <p:nvPr>
            <p:ph type="pic" sz="quarter" idx="16"/>
          </p:nvPr>
        </p:nvSpPr>
        <p:spPr>
          <a:xfrm>
            <a:off x="8379397" y="5542"/>
            <a:ext cx="3818145" cy="6850916"/>
          </a:xfrm>
          <a:custGeom>
            <a:avLst/>
            <a:gdLst>
              <a:gd name="connsiteX0" fmla="*/ 1149350 w 3812603"/>
              <a:gd name="connsiteY0" fmla="*/ 0 h 6858000"/>
              <a:gd name="connsiteX1" fmla="*/ 3812603 w 3812603"/>
              <a:gd name="connsiteY1" fmla="*/ 0 h 6858000"/>
              <a:gd name="connsiteX2" fmla="*/ 3812603 w 3812603"/>
              <a:gd name="connsiteY2" fmla="*/ 6858000 h 6858000"/>
              <a:gd name="connsiteX3" fmla="*/ 638874 w 3812603"/>
              <a:gd name="connsiteY3" fmla="*/ 6846888 h 6858000"/>
              <a:gd name="connsiteX4" fmla="*/ 153289 w 3812603"/>
              <a:gd name="connsiteY4" fmla="*/ 6361367 h 6858000"/>
              <a:gd name="connsiteX5" fmla="*/ 0 w 3812603"/>
              <a:gd name="connsiteY5" fmla="*/ 6289231 h 6858000"/>
              <a:gd name="connsiteX6" fmla="*/ 0 w 3812603"/>
              <a:gd name="connsiteY6" fmla="*/ 1454150 h 6858000"/>
              <a:gd name="connsiteX7" fmla="*/ 106871 w 3812603"/>
              <a:gd name="connsiteY7" fmla="*/ 1173099 h 6858000"/>
              <a:gd name="connsiteX0" fmla="*/ 1149350 w 3812603"/>
              <a:gd name="connsiteY0" fmla="*/ 0 h 6846888"/>
              <a:gd name="connsiteX1" fmla="*/ 3812603 w 3812603"/>
              <a:gd name="connsiteY1" fmla="*/ 0 h 6846888"/>
              <a:gd name="connsiteX2" fmla="*/ 3812603 w 3812603"/>
              <a:gd name="connsiteY2" fmla="*/ 6839833 h 6846888"/>
              <a:gd name="connsiteX3" fmla="*/ 638874 w 3812603"/>
              <a:gd name="connsiteY3" fmla="*/ 6846888 h 6846888"/>
              <a:gd name="connsiteX4" fmla="*/ 153289 w 3812603"/>
              <a:gd name="connsiteY4" fmla="*/ 6361367 h 6846888"/>
              <a:gd name="connsiteX5" fmla="*/ 0 w 3812603"/>
              <a:gd name="connsiteY5" fmla="*/ 6289231 h 6846888"/>
              <a:gd name="connsiteX6" fmla="*/ 0 w 3812603"/>
              <a:gd name="connsiteY6" fmla="*/ 1454150 h 6846888"/>
              <a:gd name="connsiteX7" fmla="*/ 106871 w 3812603"/>
              <a:gd name="connsiteY7" fmla="*/ 1173099 h 6846888"/>
              <a:gd name="connsiteX8" fmla="*/ 1149350 w 3812603"/>
              <a:gd name="connsiteY8" fmla="*/ 0 h 6846888"/>
              <a:gd name="connsiteX0" fmla="*/ 1149350 w 3812603"/>
              <a:gd name="connsiteY0" fmla="*/ 0 h 6856458"/>
              <a:gd name="connsiteX1" fmla="*/ 3812603 w 3812603"/>
              <a:gd name="connsiteY1" fmla="*/ 0 h 6856458"/>
              <a:gd name="connsiteX2" fmla="*/ 3812603 w 3812603"/>
              <a:gd name="connsiteY2" fmla="*/ 6856458 h 6856458"/>
              <a:gd name="connsiteX3" fmla="*/ 638874 w 3812603"/>
              <a:gd name="connsiteY3" fmla="*/ 6846888 h 6856458"/>
              <a:gd name="connsiteX4" fmla="*/ 153289 w 3812603"/>
              <a:gd name="connsiteY4" fmla="*/ 6361367 h 6856458"/>
              <a:gd name="connsiteX5" fmla="*/ 0 w 3812603"/>
              <a:gd name="connsiteY5" fmla="*/ 6289231 h 6856458"/>
              <a:gd name="connsiteX6" fmla="*/ 0 w 3812603"/>
              <a:gd name="connsiteY6" fmla="*/ 1454150 h 6856458"/>
              <a:gd name="connsiteX7" fmla="*/ 106871 w 3812603"/>
              <a:gd name="connsiteY7" fmla="*/ 1173099 h 6856458"/>
              <a:gd name="connsiteX8" fmla="*/ 1149350 w 3812603"/>
              <a:gd name="connsiteY8" fmla="*/ 0 h 6856458"/>
              <a:gd name="connsiteX0" fmla="*/ 1149350 w 3812603"/>
              <a:gd name="connsiteY0" fmla="*/ 0 h 6846888"/>
              <a:gd name="connsiteX1" fmla="*/ 3812603 w 3812603"/>
              <a:gd name="connsiteY1" fmla="*/ 0 h 6846888"/>
              <a:gd name="connsiteX2" fmla="*/ 3812603 w 3812603"/>
              <a:gd name="connsiteY2" fmla="*/ 6839833 h 6846888"/>
              <a:gd name="connsiteX3" fmla="*/ 638874 w 3812603"/>
              <a:gd name="connsiteY3" fmla="*/ 6846888 h 6846888"/>
              <a:gd name="connsiteX4" fmla="*/ 153289 w 3812603"/>
              <a:gd name="connsiteY4" fmla="*/ 6361367 h 6846888"/>
              <a:gd name="connsiteX5" fmla="*/ 0 w 3812603"/>
              <a:gd name="connsiteY5" fmla="*/ 6289231 h 6846888"/>
              <a:gd name="connsiteX6" fmla="*/ 0 w 3812603"/>
              <a:gd name="connsiteY6" fmla="*/ 1454150 h 6846888"/>
              <a:gd name="connsiteX7" fmla="*/ 106871 w 3812603"/>
              <a:gd name="connsiteY7" fmla="*/ 1173099 h 6846888"/>
              <a:gd name="connsiteX8" fmla="*/ 1149350 w 3812603"/>
              <a:gd name="connsiteY8" fmla="*/ 0 h 6846888"/>
              <a:gd name="connsiteX0" fmla="*/ 1149350 w 3818145"/>
              <a:gd name="connsiteY0" fmla="*/ 0 h 6856458"/>
              <a:gd name="connsiteX1" fmla="*/ 3812603 w 3818145"/>
              <a:gd name="connsiteY1" fmla="*/ 0 h 6856458"/>
              <a:gd name="connsiteX2" fmla="*/ 3818145 w 3818145"/>
              <a:gd name="connsiteY2" fmla="*/ 6856458 h 6856458"/>
              <a:gd name="connsiteX3" fmla="*/ 638874 w 3818145"/>
              <a:gd name="connsiteY3" fmla="*/ 6846888 h 6856458"/>
              <a:gd name="connsiteX4" fmla="*/ 153289 w 3818145"/>
              <a:gd name="connsiteY4" fmla="*/ 6361367 h 6856458"/>
              <a:gd name="connsiteX5" fmla="*/ 0 w 3818145"/>
              <a:gd name="connsiteY5" fmla="*/ 6289231 h 6856458"/>
              <a:gd name="connsiteX6" fmla="*/ 0 w 3818145"/>
              <a:gd name="connsiteY6" fmla="*/ 1454150 h 6856458"/>
              <a:gd name="connsiteX7" fmla="*/ 106871 w 3818145"/>
              <a:gd name="connsiteY7" fmla="*/ 1173099 h 6856458"/>
              <a:gd name="connsiteX8" fmla="*/ 1149350 w 3818145"/>
              <a:gd name="connsiteY8" fmla="*/ 0 h 6856458"/>
              <a:gd name="connsiteX0" fmla="*/ 1149350 w 3818145"/>
              <a:gd name="connsiteY0" fmla="*/ 0 h 6850916"/>
              <a:gd name="connsiteX1" fmla="*/ 3812603 w 3818145"/>
              <a:gd name="connsiteY1" fmla="*/ 0 h 6850916"/>
              <a:gd name="connsiteX2" fmla="*/ 3818145 w 3818145"/>
              <a:gd name="connsiteY2" fmla="*/ 6850916 h 6850916"/>
              <a:gd name="connsiteX3" fmla="*/ 638874 w 3818145"/>
              <a:gd name="connsiteY3" fmla="*/ 6846888 h 6850916"/>
              <a:gd name="connsiteX4" fmla="*/ 153289 w 3818145"/>
              <a:gd name="connsiteY4" fmla="*/ 6361367 h 6850916"/>
              <a:gd name="connsiteX5" fmla="*/ 0 w 3818145"/>
              <a:gd name="connsiteY5" fmla="*/ 6289231 h 6850916"/>
              <a:gd name="connsiteX6" fmla="*/ 0 w 3818145"/>
              <a:gd name="connsiteY6" fmla="*/ 1454150 h 6850916"/>
              <a:gd name="connsiteX7" fmla="*/ 106871 w 3818145"/>
              <a:gd name="connsiteY7" fmla="*/ 1173099 h 6850916"/>
              <a:gd name="connsiteX8" fmla="*/ 1149350 w 3818145"/>
              <a:gd name="connsiteY8" fmla="*/ 0 h 6850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8145" h="6850916">
                <a:moveTo>
                  <a:pt x="1149350" y="0"/>
                </a:moveTo>
                <a:lnTo>
                  <a:pt x="3812603" y="0"/>
                </a:lnTo>
                <a:cubicBezTo>
                  <a:pt x="3814450" y="2285486"/>
                  <a:pt x="3816298" y="4565430"/>
                  <a:pt x="3818145" y="6850916"/>
                </a:cubicBezTo>
                <a:lnTo>
                  <a:pt x="638874" y="6846888"/>
                </a:lnTo>
                <a:lnTo>
                  <a:pt x="153289" y="6361367"/>
                </a:lnTo>
                <a:cubicBezTo>
                  <a:pt x="112105" y="6320270"/>
                  <a:pt x="57916" y="6294768"/>
                  <a:pt x="0" y="6289231"/>
                </a:cubicBezTo>
                <a:lnTo>
                  <a:pt x="0" y="1454150"/>
                </a:lnTo>
                <a:cubicBezTo>
                  <a:pt x="40" y="1350550"/>
                  <a:pt x="38062" y="1250550"/>
                  <a:pt x="106871" y="1173099"/>
                </a:cubicBezTo>
                <a:lnTo>
                  <a:pt x="1149350" y="0"/>
                </a:lnTo>
                <a:close/>
              </a:path>
            </a:pathLst>
          </a:custGeom>
          <a:solidFill>
            <a:schemeClr val="tx2"/>
          </a:solidFill>
        </p:spPr>
        <p:txBody>
          <a:bodyPr wrap="square" anchor="ctr">
            <a:noAutofit/>
          </a:bodyPr>
          <a:lstStyle>
            <a:lvl1pPr algn="ctr">
              <a:buNone/>
              <a:defRPr>
                <a:latin typeface="+mn-lt"/>
              </a:defRPr>
            </a:lvl1pPr>
          </a:lstStyle>
          <a:p>
            <a:endParaRPr lang="en-US"/>
          </a:p>
        </p:txBody>
      </p:sp>
      <p:sp>
        <p:nvSpPr>
          <p:cNvPr id="13" name="Text Placeholder 6">
            <a:extLst>
              <a:ext uri="{FF2B5EF4-FFF2-40B4-BE49-F238E27FC236}">
                <a16:creationId xmlns:a16="http://schemas.microsoft.com/office/drawing/2014/main" id="{1180FE05-5C72-FF47-8EF2-63ACC5D36515}"/>
              </a:ext>
            </a:extLst>
          </p:cNvPr>
          <p:cNvSpPr>
            <a:spLocks noGrp="1"/>
          </p:cNvSpPr>
          <p:nvPr>
            <p:ph type="body" sz="quarter" idx="10" hasCustomPrompt="1"/>
          </p:nvPr>
        </p:nvSpPr>
        <p:spPr>
          <a:xfrm>
            <a:off x="381744" y="904554"/>
            <a:ext cx="7801557" cy="605294"/>
          </a:xfrm>
          <a:prstGeom prst="rect">
            <a:avLst/>
          </a:prstGeom>
        </p:spPr>
        <p:txBody>
          <a:bodyPr anchor="t">
            <a:spAutoFit/>
          </a:bodyPr>
          <a:lstStyle>
            <a:lvl1pPr marL="0" indent="0">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
        <p:nvSpPr>
          <p:cNvPr id="14" name="Title 1">
            <a:extLst>
              <a:ext uri="{FF2B5EF4-FFF2-40B4-BE49-F238E27FC236}">
                <a16:creationId xmlns:a16="http://schemas.microsoft.com/office/drawing/2014/main" id="{52AD82EC-204A-A84A-94E1-78E0F0E55B00}"/>
              </a:ext>
            </a:extLst>
          </p:cNvPr>
          <p:cNvSpPr>
            <a:spLocks noGrp="1"/>
          </p:cNvSpPr>
          <p:nvPr>
            <p:ph type="title" hasCustomPrompt="1"/>
          </p:nvPr>
        </p:nvSpPr>
        <p:spPr>
          <a:xfrm>
            <a:off x="381744" y="329761"/>
            <a:ext cx="7801557" cy="515526"/>
          </a:xfrm>
          <a:prstGeom prst="rect">
            <a:avLst/>
          </a:prstGeom>
        </p:spPr>
        <p:txBody>
          <a:bodyPr wrap="square" anchor="t">
            <a:spAutoFit/>
          </a:bodyPr>
          <a:lstStyle>
            <a:lvl1pPr>
              <a:lnSpc>
                <a:spcPts val="3300"/>
              </a:lnSpc>
              <a:defRPr>
                <a:latin typeface="+mn-lt"/>
              </a:defRPr>
            </a:lvl1pPr>
          </a:lstStyle>
          <a:p>
            <a:r>
              <a:rPr lang="en-US"/>
              <a:t>Click to edit title</a:t>
            </a:r>
          </a:p>
        </p:txBody>
      </p:sp>
      <p:sp>
        <p:nvSpPr>
          <p:cNvPr id="6" name="Text Placeholder 2">
            <a:extLst>
              <a:ext uri="{FF2B5EF4-FFF2-40B4-BE49-F238E27FC236}">
                <a16:creationId xmlns:a16="http://schemas.microsoft.com/office/drawing/2014/main" id="{5F93989A-06DC-5D46-B7FD-F52D76FDF8D3}"/>
              </a:ext>
            </a:extLst>
          </p:cNvPr>
          <p:cNvSpPr>
            <a:spLocks noGrp="1"/>
          </p:cNvSpPr>
          <p:nvPr>
            <p:ph type="body" sz="quarter" idx="17"/>
          </p:nvPr>
        </p:nvSpPr>
        <p:spPr>
          <a:xfrm>
            <a:off x="384048" y="1787525"/>
            <a:ext cx="7801557" cy="1641475"/>
          </a:xfrm>
          <a:prstGeom prst="rect">
            <a:avLst/>
          </a:prstGeom>
        </p:spPr>
        <p:txBody>
          <a:bodyPr wrap="square">
            <a:spAutoFit/>
          </a:bodyPr>
          <a:lstStyle>
            <a:lvl1pPr marL="174625" indent="-174625">
              <a:buClr>
                <a:schemeClr val="bg2"/>
              </a:buClr>
              <a:buFont typeface="Arial" panose="020B0604020202020204" pitchFamily="34" charset="0"/>
              <a:buChar char="•"/>
              <a:tabLst/>
              <a:defRPr>
                <a:solidFill>
                  <a:schemeClr val="bg2"/>
                </a:solidFill>
                <a:latin typeface="+mn-lt"/>
              </a:defRPr>
            </a:lvl1pPr>
            <a:lvl2pPr marL="342900" indent="-168275">
              <a:buClr>
                <a:schemeClr val="bg2"/>
              </a:buClr>
              <a:buSzPct val="100000"/>
              <a:buFont typeface="Arial" panose="020B0604020202020204" pitchFamily="34" charset="0"/>
              <a:buChar char="•"/>
              <a:tabLst/>
              <a:defRPr>
                <a:solidFill>
                  <a:schemeClr val="bg2"/>
                </a:solidFill>
                <a:latin typeface="+mn-lt"/>
              </a:defRPr>
            </a:lvl2pPr>
            <a:lvl3pPr marL="460375" indent="-117475">
              <a:buClr>
                <a:schemeClr val="bg2"/>
              </a:buClr>
              <a:buSzPct val="100000"/>
              <a:buFont typeface="Arial" panose="020B0604020202020204" pitchFamily="34" charset="0"/>
              <a:buChar char="•"/>
              <a:tabLst/>
              <a:defRPr>
                <a:solidFill>
                  <a:schemeClr val="bg2"/>
                </a:solidFill>
                <a:latin typeface="+mn-lt"/>
              </a:defRPr>
            </a:lvl3pPr>
            <a:lvl4pPr marL="576263" indent="-115888">
              <a:buClr>
                <a:schemeClr val="bg2"/>
              </a:buClr>
              <a:buFont typeface="Arial" panose="020B0604020202020204" pitchFamily="34" charset="0"/>
              <a:buChar char="•"/>
              <a:tabLst/>
              <a:defRPr>
                <a:solidFill>
                  <a:schemeClr val="bg2"/>
                </a:solidFill>
                <a:latin typeface="+mn-lt"/>
              </a:defRPr>
            </a:lvl4pPr>
            <a:lvl5pPr marL="687388" indent="-111125">
              <a:buClr>
                <a:schemeClr val="bg2"/>
              </a:buClr>
              <a:buFont typeface="Arial" panose="020B0604020202020204" pitchFamily="34" charset="0"/>
              <a:buChar char="•"/>
              <a:tabLst/>
              <a:defRPr>
                <a:solidFill>
                  <a:schemeClr val="bg2"/>
                </a:solidFill>
                <a:latin typeface="+mn-lt"/>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78666007"/>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1 Column D">
    <p:spTree>
      <p:nvGrpSpPr>
        <p:cNvPr id="1" name=""/>
        <p:cNvGrpSpPr/>
        <p:nvPr/>
      </p:nvGrpSpPr>
      <p:grpSpPr>
        <a:xfrm>
          <a:off x="0" y="0"/>
          <a:ext cx="0" cy="0"/>
          <a:chOff x="0" y="0"/>
          <a:chExt cx="0" cy="0"/>
        </a:xfrm>
      </p:grpSpPr>
      <p:pic>
        <p:nvPicPr>
          <p:cNvPr id="13" name="Graphic 12">
            <a:extLst>
              <a:ext uri="{FF2B5EF4-FFF2-40B4-BE49-F238E27FC236}">
                <a16:creationId xmlns:a16="http://schemas.microsoft.com/office/drawing/2014/main" id="{43150118-62F0-8A44-8B7B-E1040003843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r="-1251"/>
          <a:stretch/>
        </p:blipFill>
        <p:spPr>
          <a:xfrm>
            <a:off x="7796301" y="498602"/>
            <a:ext cx="6287999" cy="6210300"/>
          </a:xfrm>
          <a:prstGeom prst="rect">
            <a:avLst/>
          </a:prstGeom>
          <a:effectLst>
            <a:outerShdw blurRad="127000" dist="38100" dir="2700000" algn="tl" rotWithShape="0">
              <a:prstClr val="black">
                <a:alpha val="20000"/>
              </a:prstClr>
            </a:outerShdw>
          </a:effectLst>
        </p:spPr>
      </p:pic>
      <p:sp>
        <p:nvSpPr>
          <p:cNvPr id="12" name="Picture Placeholder 11">
            <a:extLst>
              <a:ext uri="{FF2B5EF4-FFF2-40B4-BE49-F238E27FC236}">
                <a16:creationId xmlns:a16="http://schemas.microsoft.com/office/drawing/2014/main" id="{EBDE0698-B0E1-AE48-B65F-5F1CAFEDACC8}"/>
              </a:ext>
            </a:extLst>
          </p:cNvPr>
          <p:cNvSpPr>
            <a:spLocks noGrp="1" noChangeAspect="1"/>
          </p:cNvSpPr>
          <p:nvPr>
            <p:ph type="pic" sz="quarter" idx="16"/>
          </p:nvPr>
        </p:nvSpPr>
        <p:spPr>
          <a:xfrm>
            <a:off x="7855296" y="1137956"/>
            <a:ext cx="5526408" cy="5525075"/>
          </a:xfrm>
          <a:custGeom>
            <a:avLst/>
            <a:gdLst>
              <a:gd name="connsiteX0" fmla="*/ 1768317 w 5526408"/>
              <a:gd name="connsiteY0" fmla="*/ 2 h 5525075"/>
              <a:gd name="connsiteX1" fmla="*/ 3757899 w 5526408"/>
              <a:gd name="connsiteY1" fmla="*/ 2 h 5525075"/>
              <a:gd name="connsiteX2" fmla="*/ 4012407 w 5526408"/>
              <a:gd name="connsiteY2" fmla="*/ 105349 h 5525075"/>
              <a:gd name="connsiteX3" fmla="*/ 5421060 w 5526408"/>
              <a:gd name="connsiteY3" fmla="*/ 1514477 h 5525075"/>
              <a:gd name="connsiteX4" fmla="*/ 5526406 w 5526408"/>
              <a:gd name="connsiteY4" fmla="*/ 1768318 h 5525075"/>
              <a:gd name="connsiteX5" fmla="*/ 5526406 w 5526408"/>
              <a:gd name="connsiteY5" fmla="*/ 3757901 h 5525075"/>
              <a:gd name="connsiteX6" fmla="*/ 5421060 w 5526408"/>
              <a:gd name="connsiteY6" fmla="*/ 4012409 h 5525075"/>
              <a:gd name="connsiteX7" fmla="*/ 4089750 w 5526408"/>
              <a:gd name="connsiteY7" fmla="*/ 5343527 h 5525075"/>
              <a:gd name="connsiteX8" fmla="*/ 4042125 w 5526408"/>
              <a:gd name="connsiteY8" fmla="*/ 5391152 h 5525075"/>
              <a:gd name="connsiteX9" fmla="*/ 4013550 w 5526408"/>
              <a:gd name="connsiteY9" fmla="*/ 5419727 h 5525075"/>
              <a:gd name="connsiteX10" fmla="*/ 3759042 w 5526408"/>
              <a:gd name="connsiteY10" fmla="*/ 5525074 h 5525075"/>
              <a:gd name="connsiteX11" fmla="*/ 1767365 w 5526408"/>
              <a:gd name="connsiteY11" fmla="*/ 5525074 h 5525075"/>
              <a:gd name="connsiteX12" fmla="*/ 1512952 w 5526408"/>
              <a:gd name="connsiteY12" fmla="*/ 5419727 h 5525075"/>
              <a:gd name="connsiteX13" fmla="*/ 105348 w 5526408"/>
              <a:gd name="connsiteY13" fmla="*/ 4012409 h 5525075"/>
              <a:gd name="connsiteX14" fmla="*/ 1 w 5526408"/>
              <a:gd name="connsiteY14" fmla="*/ 3759044 h 5525075"/>
              <a:gd name="connsiteX15" fmla="*/ 1 w 5526408"/>
              <a:gd name="connsiteY15" fmla="*/ 1768318 h 5525075"/>
              <a:gd name="connsiteX16" fmla="*/ 105348 w 5526408"/>
              <a:gd name="connsiteY16" fmla="*/ 1512953 h 5525075"/>
              <a:gd name="connsiteX17" fmla="*/ 134970 w 5526408"/>
              <a:gd name="connsiteY17" fmla="*/ 1483330 h 5525075"/>
              <a:gd name="connsiteX18" fmla="*/ 134970 w 5526408"/>
              <a:gd name="connsiteY18" fmla="*/ 3442909 h 5525075"/>
              <a:gd name="connsiteX19" fmla="*/ 262796 w 5526408"/>
              <a:gd name="connsiteY19" fmla="*/ 3750185 h 5525075"/>
              <a:gd name="connsiteX20" fmla="*/ 1776223 w 5526408"/>
              <a:gd name="connsiteY20" fmla="*/ 5263994 h 5525075"/>
              <a:gd name="connsiteX21" fmla="*/ 2084738 w 5526408"/>
              <a:gd name="connsiteY21" fmla="*/ 5391819 h 5525075"/>
              <a:gd name="connsiteX22" fmla="*/ 4026885 w 5526408"/>
              <a:gd name="connsiteY22" fmla="*/ 5391819 h 5525075"/>
              <a:gd name="connsiteX23" fmla="*/ 4074510 w 5526408"/>
              <a:gd name="connsiteY23" fmla="*/ 5344194 h 5525075"/>
              <a:gd name="connsiteX24" fmla="*/ 2084738 w 5526408"/>
              <a:gd name="connsiteY24" fmla="*/ 5344194 h 5525075"/>
              <a:gd name="connsiteX25" fmla="*/ 1809751 w 5526408"/>
              <a:gd name="connsiteY25" fmla="*/ 5229894 h 5525075"/>
              <a:gd name="connsiteX26" fmla="*/ 296895 w 5526408"/>
              <a:gd name="connsiteY26" fmla="*/ 3716467 h 5525075"/>
              <a:gd name="connsiteX27" fmla="*/ 182595 w 5526408"/>
              <a:gd name="connsiteY27" fmla="*/ 3442814 h 5525075"/>
              <a:gd name="connsiteX28" fmla="*/ 182595 w 5526408"/>
              <a:gd name="connsiteY28" fmla="*/ 1435705 h 5525075"/>
              <a:gd name="connsiteX29" fmla="*/ 1514476 w 5526408"/>
              <a:gd name="connsiteY29" fmla="*/ 105349 h 5525075"/>
              <a:gd name="connsiteX30" fmla="*/ 1768317 w 5526408"/>
              <a:gd name="connsiteY30" fmla="*/ 2 h 552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526408" h="5525075">
                <a:moveTo>
                  <a:pt x="1768317" y="2"/>
                </a:moveTo>
                <a:lnTo>
                  <a:pt x="3757899" y="2"/>
                </a:lnTo>
                <a:cubicBezTo>
                  <a:pt x="3853397" y="-247"/>
                  <a:pt x="3945027" y="37682"/>
                  <a:pt x="4012407" y="105349"/>
                </a:cubicBezTo>
                <a:lnTo>
                  <a:pt x="5421060" y="1514477"/>
                </a:lnTo>
                <a:cubicBezTo>
                  <a:pt x="5488630" y="1581657"/>
                  <a:pt x="5526549" y="1673040"/>
                  <a:pt x="5526406" y="1768318"/>
                </a:cubicBezTo>
                <a:lnTo>
                  <a:pt x="5526406" y="3757901"/>
                </a:lnTo>
                <a:cubicBezTo>
                  <a:pt x="5526739" y="3853408"/>
                  <a:pt x="5488802" y="3945076"/>
                  <a:pt x="5421060" y="4012409"/>
                </a:cubicBezTo>
                <a:lnTo>
                  <a:pt x="4089750" y="5343527"/>
                </a:lnTo>
                <a:lnTo>
                  <a:pt x="4042125" y="5391152"/>
                </a:lnTo>
                <a:lnTo>
                  <a:pt x="4013550" y="5419727"/>
                </a:lnTo>
                <a:cubicBezTo>
                  <a:pt x="3946170" y="5487402"/>
                  <a:pt x="3854540" y="5525331"/>
                  <a:pt x="3759042" y="5525074"/>
                </a:cubicBezTo>
                <a:lnTo>
                  <a:pt x="1767365" y="5525074"/>
                </a:lnTo>
                <a:cubicBezTo>
                  <a:pt x="1671991" y="5524845"/>
                  <a:pt x="1580561" y="5486993"/>
                  <a:pt x="1512952" y="5419727"/>
                </a:cubicBezTo>
                <a:lnTo>
                  <a:pt x="105348" y="4012409"/>
                </a:lnTo>
                <a:cubicBezTo>
                  <a:pt x="37971" y="3945296"/>
                  <a:pt x="67" y="3854141"/>
                  <a:pt x="1" y="3759044"/>
                </a:cubicBezTo>
                <a:lnTo>
                  <a:pt x="1" y="1768318"/>
                </a:lnTo>
                <a:cubicBezTo>
                  <a:pt x="-24" y="1672621"/>
                  <a:pt x="37853" y="1580800"/>
                  <a:pt x="105348" y="1512953"/>
                </a:cubicBezTo>
                <a:lnTo>
                  <a:pt x="134970" y="1483330"/>
                </a:lnTo>
                <a:lnTo>
                  <a:pt x="134970" y="3442909"/>
                </a:lnTo>
                <a:cubicBezTo>
                  <a:pt x="135039" y="3558257"/>
                  <a:pt x="181036" y="3668823"/>
                  <a:pt x="262796" y="3750185"/>
                </a:cubicBezTo>
                <a:lnTo>
                  <a:pt x="1776223" y="5263994"/>
                </a:lnTo>
                <a:cubicBezTo>
                  <a:pt x="1858224" y="5345556"/>
                  <a:pt x="1969085" y="5391486"/>
                  <a:pt x="2084738" y="5391819"/>
                </a:cubicBezTo>
                <a:lnTo>
                  <a:pt x="4026885" y="5391819"/>
                </a:lnTo>
                <a:lnTo>
                  <a:pt x="4074510" y="5344194"/>
                </a:lnTo>
                <a:lnTo>
                  <a:pt x="2084738" y="5344194"/>
                </a:lnTo>
                <a:cubicBezTo>
                  <a:pt x="1981601" y="5343775"/>
                  <a:pt x="1882798" y="5302703"/>
                  <a:pt x="1809751" y="5229894"/>
                </a:cubicBezTo>
                <a:lnTo>
                  <a:pt x="296895" y="3716467"/>
                </a:lnTo>
                <a:cubicBezTo>
                  <a:pt x="223899" y="3644096"/>
                  <a:pt x="182762" y="3545607"/>
                  <a:pt x="182595" y="3442814"/>
                </a:cubicBezTo>
                <a:lnTo>
                  <a:pt x="182595" y="1435705"/>
                </a:lnTo>
                <a:lnTo>
                  <a:pt x="1514476" y="105349"/>
                </a:lnTo>
                <a:cubicBezTo>
                  <a:pt x="1581656" y="37783"/>
                  <a:pt x="1673039" y="-143"/>
                  <a:pt x="1768317" y="2"/>
                </a:cubicBezTo>
                <a:close/>
              </a:path>
            </a:pathLst>
          </a:custGeom>
          <a:solidFill>
            <a:schemeClr val="tx2"/>
          </a:solidFill>
        </p:spPr>
        <p:txBody>
          <a:bodyPr wrap="square" anchor="ctr">
            <a:noAutofit/>
          </a:bodyPr>
          <a:lstStyle>
            <a:lvl1pPr algn="ctr">
              <a:buFontTx/>
              <a:buNone/>
              <a:defRPr>
                <a:latin typeface="+mn-lt"/>
              </a:defRPr>
            </a:lvl1pPr>
          </a:lstStyle>
          <a:p>
            <a:endParaRPr lang="en-US"/>
          </a:p>
        </p:txBody>
      </p:sp>
      <p:sp>
        <p:nvSpPr>
          <p:cNvPr id="11" name="Text Placeholder 6">
            <a:extLst>
              <a:ext uri="{FF2B5EF4-FFF2-40B4-BE49-F238E27FC236}">
                <a16:creationId xmlns:a16="http://schemas.microsoft.com/office/drawing/2014/main" id="{8FB65F8E-766C-9C46-9F19-2F86DBB00F6F}"/>
              </a:ext>
            </a:extLst>
          </p:cNvPr>
          <p:cNvSpPr>
            <a:spLocks noGrp="1"/>
          </p:cNvSpPr>
          <p:nvPr>
            <p:ph type="body" sz="quarter" idx="10" hasCustomPrompt="1"/>
          </p:nvPr>
        </p:nvSpPr>
        <p:spPr>
          <a:xfrm>
            <a:off x="381744" y="904554"/>
            <a:ext cx="7801557" cy="605294"/>
          </a:xfrm>
          <a:prstGeom prst="rect">
            <a:avLst/>
          </a:prstGeom>
        </p:spPr>
        <p:txBody>
          <a:bodyPr anchor="t">
            <a:spAutoFit/>
          </a:bodyPr>
          <a:lstStyle>
            <a:lvl1pPr marL="0" indent="0">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
        <p:nvSpPr>
          <p:cNvPr id="16" name="Title 1">
            <a:extLst>
              <a:ext uri="{FF2B5EF4-FFF2-40B4-BE49-F238E27FC236}">
                <a16:creationId xmlns:a16="http://schemas.microsoft.com/office/drawing/2014/main" id="{0366F9D1-B50C-BF44-8FC6-E654482824EF}"/>
              </a:ext>
            </a:extLst>
          </p:cNvPr>
          <p:cNvSpPr>
            <a:spLocks noGrp="1"/>
          </p:cNvSpPr>
          <p:nvPr>
            <p:ph type="title" hasCustomPrompt="1"/>
          </p:nvPr>
        </p:nvSpPr>
        <p:spPr>
          <a:xfrm>
            <a:off x="381744" y="329761"/>
            <a:ext cx="7801557" cy="515526"/>
          </a:xfrm>
          <a:prstGeom prst="rect">
            <a:avLst/>
          </a:prstGeom>
        </p:spPr>
        <p:txBody>
          <a:bodyPr wrap="square" anchor="t">
            <a:spAutoFit/>
          </a:bodyPr>
          <a:lstStyle>
            <a:lvl1pPr>
              <a:lnSpc>
                <a:spcPts val="3300"/>
              </a:lnSpc>
              <a:defRPr>
                <a:latin typeface="+mn-lt"/>
              </a:defRPr>
            </a:lvl1pPr>
          </a:lstStyle>
          <a:p>
            <a:r>
              <a:rPr lang="en-US"/>
              <a:t>Click to edit title</a:t>
            </a:r>
          </a:p>
        </p:txBody>
      </p:sp>
      <p:sp>
        <p:nvSpPr>
          <p:cNvPr id="8" name="Text Placeholder 2">
            <a:extLst>
              <a:ext uri="{FF2B5EF4-FFF2-40B4-BE49-F238E27FC236}">
                <a16:creationId xmlns:a16="http://schemas.microsoft.com/office/drawing/2014/main" id="{8799E190-A2F6-F44B-85B3-267B407EBFD3}"/>
              </a:ext>
            </a:extLst>
          </p:cNvPr>
          <p:cNvSpPr>
            <a:spLocks noGrp="1"/>
          </p:cNvSpPr>
          <p:nvPr>
            <p:ph type="body" sz="quarter" idx="17"/>
          </p:nvPr>
        </p:nvSpPr>
        <p:spPr>
          <a:xfrm>
            <a:off x="384048" y="1787525"/>
            <a:ext cx="7185795" cy="1641475"/>
          </a:xfrm>
          <a:prstGeom prst="rect">
            <a:avLst/>
          </a:prstGeom>
        </p:spPr>
        <p:txBody>
          <a:bodyPr wrap="square">
            <a:spAutoFit/>
          </a:bodyPr>
          <a:lstStyle>
            <a:lvl1pPr marL="174625" indent="-174625">
              <a:buClr>
                <a:schemeClr val="bg2"/>
              </a:buClr>
              <a:buFont typeface="Arial" panose="020B0604020202020204" pitchFamily="34" charset="0"/>
              <a:buChar char="•"/>
              <a:tabLst/>
              <a:defRPr>
                <a:solidFill>
                  <a:schemeClr val="bg2"/>
                </a:solidFill>
                <a:latin typeface="+mn-lt"/>
              </a:defRPr>
            </a:lvl1pPr>
            <a:lvl2pPr marL="342900" indent="-168275">
              <a:buClr>
                <a:schemeClr val="bg2"/>
              </a:buClr>
              <a:buSzPct val="100000"/>
              <a:buFont typeface="Arial" panose="020B0604020202020204" pitchFamily="34" charset="0"/>
              <a:buChar char="•"/>
              <a:tabLst/>
              <a:defRPr>
                <a:solidFill>
                  <a:schemeClr val="bg2"/>
                </a:solidFill>
                <a:latin typeface="+mn-lt"/>
              </a:defRPr>
            </a:lvl2pPr>
            <a:lvl3pPr marL="460375" indent="-117475">
              <a:buClr>
                <a:schemeClr val="bg2"/>
              </a:buClr>
              <a:buSzPct val="100000"/>
              <a:buFont typeface="Arial" panose="020B0604020202020204" pitchFamily="34" charset="0"/>
              <a:buChar char="•"/>
              <a:tabLst/>
              <a:defRPr>
                <a:solidFill>
                  <a:schemeClr val="bg2"/>
                </a:solidFill>
                <a:latin typeface="+mn-lt"/>
              </a:defRPr>
            </a:lvl3pPr>
            <a:lvl4pPr marL="576263" indent="-115888">
              <a:buClr>
                <a:schemeClr val="bg2"/>
              </a:buClr>
              <a:buFont typeface="Arial" panose="020B0604020202020204" pitchFamily="34" charset="0"/>
              <a:buChar char="•"/>
              <a:tabLst/>
              <a:defRPr>
                <a:solidFill>
                  <a:schemeClr val="bg2"/>
                </a:solidFill>
                <a:latin typeface="+mn-lt"/>
              </a:defRPr>
            </a:lvl4pPr>
            <a:lvl5pPr marL="687388" indent="-111125">
              <a:buClr>
                <a:schemeClr val="bg2"/>
              </a:buClr>
              <a:buFont typeface="Arial" panose="020B0604020202020204" pitchFamily="34" charset="0"/>
              <a:buChar char="•"/>
              <a:tabLst/>
              <a:defRPr>
                <a:solidFill>
                  <a:schemeClr val="bg2"/>
                </a:solidFill>
                <a:latin typeface="+mn-lt"/>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49930006"/>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1 Column 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88CAB5A7-9E2D-084B-BB21-FDD2EA9D6809}"/>
              </a:ext>
            </a:extLst>
          </p:cNvPr>
          <p:cNvSpPr>
            <a:spLocks noGrp="1" noChangeAspect="1"/>
          </p:cNvSpPr>
          <p:nvPr>
            <p:ph type="pic" sz="quarter" idx="16"/>
          </p:nvPr>
        </p:nvSpPr>
        <p:spPr>
          <a:xfrm>
            <a:off x="7792283" y="-241395"/>
            <a:ext cx="3529739" cy="3529013"/>
          </a:xfrm>
          <a:custGeom>
            <a:avLst/>
            <a:gdLst>
              <a:gd name="connsiteX0" fmla="*/ 741931 w 2307596"/>
              <a:gd name="connsiteY0" fmla="*/ 1 h 2307121"/>
              <a:gd name="connsiteX1" fmla="*/ 1565570 w 2307596"/>
              <a:gd name="connsiteY1" fmla="*/ 1 h 2307121"/>
              <a:gd name="connsiteX2" fmla="*/ 1677906 w 2307596"/>
              <a:gd name="connsiteY2" fmla="*/ 46514 h 2307121"/>
              <a:gd name="connsiteX3" fmla="*/ 2261083 w 2307596"/>
              <a:gd name="connsiteY3" fmla="*/ 629691 h 2307121"/>
              <a:gd name="connsiteX4" fmla="*/ 2307596 w 2307596"/>
              <a:gd name="connsiteY4" fmla="*/ 741932 h 2307121"/>
              <a:gd name="connsiteX5" fmla="*/ 2307596 w 2307596"/>
              <a:gd name="connsiteY5" fmla="*/ 1565570 h 2307121"/>
              <a:gd name="connsiteX6" fmla="*/ 2261083 w 2307596"/>
              <a:gd name="connsiteY6" fmla="*/ 1677906 h 2307121"/>
              <a:gd name="connsiteX7" fmla="*/ 1678381 w 2307596"/>
              <a:gd name="connsiteY7" fmla="*/ 2260607 h 2307121"/>
              <a:gd name="connsiteX8" fmla="*/ 1566045 w 2307596"/>
              <a:gd name="connsiteY8" fmla="*/ 2307121 h 2307121"/>
              <a:gd name="connsiteX9" fmla="*/ 741931 w 2307596"/>
              <a:gd name="connsiteY9" fmla="*/ 2307121 h 2307121"/>
              <a:gd name="connsiteX10" fmla="*/ 629215 w 2307596"/>
              <a:gd name="connsiteY10" fmla="*/ 2260607 h 2307121"/>
              <a:gd name="connsiteX11" fmla="*/ 46514 w 2307596"/>
              <a:gd name="connsiteY11" fmla="*/ 1677906 h 2307121"/>
              <a:gd name="connsiteX12" fmla="*/ 1 w 2307596"/>
              <a:gd name="connsiteY12" fmla="*/ 1566046 h 2307121"/>
              <a:gd name="connsiteX13" fmla="*/ 1 w 2307596"/>
              <a:gd name="connsiteY13" fmla="*/ 741932 h 2307121"/>
              <a:gd name="connsiteX14" fmla="*/ 46514 w 2307596"/>
              <a:gd name="connsiteY14" fmla="*/ 629215 h 2307121"/>
              <a:gd name="connsiteX15" fmla="*/ 629691 w 2307596"/>
              <a:gd name="connsiteY15" fmla="*/ 46514 h 2307121"/>
              <a:gd name="connsiteX16" fmla="*/ 741931 w 2307596"/>
              <a:gd name="connsiteY16" fmla="*/ 1 h 230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07596" h="2307121">
                <a:moveTo>
                  <a:pt x="741931" y="1"/>
                </a:moveTo>
                <a:lnTo>
                  <a:pt x="1565570" y="1"/>
                </a:lnTo>
                <a:cubicBezTo>
                  <a:pt x="1607702" y="-6"/>
                  <a:pt x="1648111" y="16726"/>
                  <a:pt x="1677906" y="46514"/>
                </a:cubicBezTo>
                <a:lnTo>
                  <a:pt x="2261083" y="629691"/>
                </a:lnTo>
                <a:cubicBezTo>
                  <a:pt x="2290848" y="659463"/>
                  <a:pt x="2307577" y="699833"/>
                  <a:pt x="2307596" y="741932"/>
                </a:cubicBezTo>
                <a:lnTo>
                  <a:pt x="2307596" y="1565570"/>
                </a:lnTo>
                <a:cubicBezTo>
                  <a:pt x="2307603" y="1607702"/>
                  <a:pt x="2290871" y="1648111"/>
                  <a:pt x="2261083" y="1677906"/>
                </a:cubicBezTo>
                <a:lnTo>
                  <a:pt x="1678381" y="2260607"/>
                </a:lnTo>
                <a:cubicBezTo>
                  <a:pt x="1648586" y="2290396"/>
                  <a:pt x="1608177" y="2307127"/>
                  <a:pt x="1566045" y="2307121"/>
                </a:cubicBezTo>
                <a:lnTo>
                  <a:pt x="741931" y="2307121"/>
                </a:lnTo>
                <a:cubicBezTo>
                  <a:pt x="699668" y="2307228"/>
                  <a:pt x="659103" y="2290489"/>
                  <a:pt x="629215" y="2260607"/>
                </a:cubicBezTo>
                <a:lnTo>
                  <a:pt x="46514" y="1677906"/>
                </a:lnTo>
                <a:cubicBezTo>
                  <a:pt x="16842" y="1648228"/>
                  <a:pt x="120" y="1608013"/>
                  <a:pt x="1" y="1566046"/>
                </a:cubicBezTo>
                <a:lnTo>
                  <a:pt x="1" y="741932"/>
                </a:lnTo>
                <a:cubicBezTo>
                  <a:pt x="-107" y="699668"/>
                  <a:pt x="16632" y="659104"/>
                  <a:pt x="46514" y="629215"/>
                </a:cubicBezTo>
                <a:lnTo>
                  <a:pt x="629691" y="46514"/>
                </a:lnTo>
                <a:cubicBezTo>
                  <a:pt x="659462" y="16749"/>
                  <a:pt x="699832" y="20"/>
                  <a:pt x="741931" y="1"/>
                </a:cubicBezTo>
                <a:close/>
              </a:path>
            </a:pathLst>
          </a:custGeom>
          <a:solidFill>
            <a:schemeClr val="tx2"/>
          </a:solidFill>
          <a:ln w="38100">
            <a:solidFill>
              <a:schemeClr val="bg1"/>
            </a:solidFill>
          </a:ln>
          <a:effectLst>
            <a:outerShdw blurRad="127000" dist="38100" dir="2700000" algn="tl" rotWithShape="0">
              <a:prstClr val="black">
                <a:alpha val="20000"/>
              </a:prstClr>
            </a:outerShdw>
          </a:effectLst>
        </p:spPr>
        <p:txBody>
          <a:bodyPr wrap="square" anchor="ctr">
            <a:noAutofit/>
          </a:bodyPr>
          <a:lstStyle>
            <a:lvl1pPr algn="ctr">
              <a:buNone/>
              <a:defRPr>
                <a:latin typeface="+mn-lt"/>
              </a:defRPr>
            </a:lvl1pPr>
          </a:lstStyle>
          <a:p>
            <a:endParaRPr lang="en-US"/>
          </a:p>
        </p:txBody>
      </p:sp>
      <p:pic>
        <p:nvPicPr>
          <p:cNvPr id="10" name="Graphic 9">
            <a:extLst>
              <a:ext uri="{FF2B5EF4-FFF2-40B4-BE49-F238E27FC236}">
                <a16:creationId xmlns:a16="http://schemas.microsoft.com/office/drawing/2014/main" id="{46CDCE90-0BC2-1546-B182-86CABE0C8B8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r="-1529"/>
          <a:stretch/>
        </p:blipFill>
        <p:spPr>
          <a:xfrm>
            <a:off x="9017866" y="2145383"/>
            <a:ext cx="5053733" cy="4977587"/>
          </a:xfrm>
          <a:prstGeom prst="rect">
            <a:avLst/>
          </a:prstGeom>
          <a:effectLst>
            <a:outerShdw blurRad="127000" dist="38100" dir="2700000" algn="tl" rotWithShape="0">
              <a:prstClr val="black">
                <a:alpha val="20000"/>
              </a:prstClr>
            </a:outerShdw>
          </a:effectLst>
        </p:spPr>
      </p:pic>
      <p:sp>
        <p:nvSpPr>
          <p:cNvPr id="11" name="Picture Placeholder 10">
            <a:extLst>
              <a:ext uri="{FF2B5EF4-FFF2-40B4-BE49-F238E27FC236}">
                <a16:creationId xmlns:a16="http://schemas.microsoft.com/office/drawing/2014/main" id="{15866904-EC61-A548-B523-83EE6B2C8379}"/>
              </a:ext>
            </a:extLst>
          </p:cNvPr>
          <p:cNvSpPr>
            <a:spLocks noGrp="1" noChangeAspect="1"/>
          </p:cNvSpPr>
          <p:nvPr>
            <p:ph type="pic" sz="quarter" idx="17"/>
          </p:nvPr>
        </p:nvSpPr>
        <p:spPr>
          <a:xfrm>
            <a:off x="9052120" y="2674197"/>
            <a:ext cx="4429444" cy="4428376"/>
          </a:xfrm>
          <a:custGeom>
            <a:avLst/>
            <a:gdLst>
              <a:gd name="connsiteX0" fmla="*/ 1768317 w 5526408"/>
              <a:gd name="connsiteY0" fmla="*/ 2 h 5525075"/>
              <a:gd name="connsiteX1" fmla="*/ 3757899 w 5526408"/>
              <a:gd name="connsiteY1" fmla="*/ 2 h 5525075"/>
              <a:gd name="connsiteX2" fmla="*/ 4012407 w 5526408"/>
              <a:gd name="connsiteY2" fmla="*/ 105349 h 5525075"/>
              <a:gd name="connsiteX3" fmla="*/ 5421060 w 5526408"/>
              <a:gd name="connsiteY3" fmla="*/ 1514477 h 5525075"/>
              <a:gd name="connsiteX4" fmla="*/ 5526406 w 5526408"/>
              <a:gd name="connsiteY4" fmla="*/ 1768318 h 5525075"/>
              <a:gd name="connsiteX5" fmla="*/ 5526406 w 5526408"/>
              <a:gd name="connsiteY5" fmla="*/ 3757901 h 5525075"/>
              <a:gd name="connsiteX6" fmla="*/ 5421060 w 5526408"/>
              <a:gd name="connsiteY6" fmla="*/ 4012409 h 5525075"/>
              <a:gd name="connsiteX7" fmla="*/ 4089750 w 5526408"/>
              <a:gd name="connsiteY7" fmla="*/ 5343527 h 5525075"/>
              <a:gd name="connsiteX8" fmla="*/ 4042125 w 5526408"/>
              <a:gd name="connsiteY8" fmla="*/ 5391152 h 5525075"/>
              <a:gd name="connsiteX9" fmla="*/ 4013550 w 5526408"/>
              <a:gd name="connsiteY9" fmla="*/ 5419727 h 5525075"/>
              <a:gd name="connsiteX10" fmla="*/ 3759042 w 5526408"/>
              <a:gd name="connsiteY10" fmla="*/ 5525074 h 5525075"/>
              <a:gd name="connsiteX11" fmla="*/ 1767365 w 5526408"/>
              <a:gd name="connsiteY11" fmla="*/ 5525074 h 5525075"/>
              <a:gd name="connsiteX12" fmla="*/ 1512952 w 5526408"/>
              <a:gd name="connsiteY12" fmla="*/ 5419727 h 5525075"/>
              <a:gd name="connsiteX13" fmla="*/ 105348 w 5526408"/>
              <a:gd name="connsiteY13" fmla="*/ 4012409 h 5525075"/>
              <a:gd name="connsiteX14" fmla="*/ 1 w 5526408"/>
              <a:gd name="connsiteY14" fmla="*/ 3759044 h 5525075"/>
              <a:gd name="connsiteX15" fmla="*/ 1 w 5526408"/>
              <a:gd name="connsiteY15" fmla="*/ 1768318 h 5525075"/>
              <a:gd name="connsiteX16" fmla="*/ 105348 w 5526408"/>
              <a:gd name="connsiteY16" fmla="*/ 1512953 h 5525075"/>
              <a:gd name="connsiteX17" fmla="*/ 134970 w 5526408"/>
              <a:gd name="connsiteY17" fmla="*/ 1483330 h 5525075"/>
              <a:gd name="connsiteX18" fmla="*/ 134970 w 5526408"/>
              <a:gd name="connsiteY18" fmla="*/ 3442909 h 5525075"/>
              <a:gd name="connsiteX19" fmla="*/ 262796 w 5526408"/>
              <a:gd name="connsiteY19" fmla="*/ 3750185 h 5525075"/>
              <a:gd name="connsiteX20" fmla="*/ 1776223 w 5526408"/>
              <a:gd name="connsiteY20" fmla="*/ 5263994 h 5525075"/>
              <a:gd name="connsiteX21" fmla="*/ 2084738 w 5526408"/>
              <a:gd name="connsiteY21" fmla="*/ 5391819 h 5525075"/>
              <a:gd name="connsiteX22" fmla="*/ 4026885 w 5526408"/>
              <a:gd name="connsiteY22" fmla="*/ 5391819 h 5525075"/>
              <a:gd name="connsiteX23" fmla="*/ 4074510 w 5526408"/>
              <a:gd name="connsiteY23" fmla="*/ 5344194 h 5525075"/>
              <a:gd name="connsiteX24" fmla="*/ 2084738 w 5526408"/>
              <a:gd name="connsiteY24" fmla="*/ 5344194 h 5525075"/>
              <a:gd name="connsiteX25" fmla="*/ 1809751 w 5526408"/>
              <a:gd name="connsiteY25" fmla="*/ 5229894 h 5525075"/>
              <a:gd name="connsiteX26" fmla="*/ 296895 w 5526408"/>
              <a:gd name="connsiteY26" fmla="*/ 3716467 h 5525075"/>
              <a:gd name="connsiteX27" fmla="*/ 182595 w 5526408"/>
              <a:gd name="connsiteY27" fmla="*/ 3442814 h 5525075"/>
              <a:gd name="connsiteX28" fmla="*/ 182595 w 5526408"/>
              <a:gd name="connsiteY28" fmla="*/ 1435705 h 5525075"/>
              <a:gd name="connsiteX29" fmla="*/ 1514476 w 5526408"/>
              <a:gd name="connsiteY29" fmla="*/ 105349 h 5525075"/>
              <a:gd name="connsiteX30" fmla="*/ 1768317 w 5526408"/>
              <a:gd name="connsiteY30" fmla="*/ 2 h 552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526408" h="5525075">
                <a:moveTo>
                  <a:pt x="1768317" y="2"/>
                </a:moveTo>
                <a:lnTo>
                  <a:pt x="3757899" y="2"/>
                </a:lnTo>
                <a:cubicBezTo>
                  <a:pt x="3853397" y="-247"/>
                  <a:pt x="3945027" y="37682"/>
                  <a:pt x="4012407" y="105349"/>
                </a:cubicBezTo>
                <a:lnTo>
                  <a:pt x="5421060" y="1514477"/>
                </a:lnTo>
                <a:cubicBezTo>
                  <a:pt x="5488630" y="1581657"/>
                  <a:pt x="5526549" y="1673040"/>
                  <a:pt x="5526406" y="1768318"/>
                </a:cubicBezTo>
                <a:lnTo>
                  <a:pt x="5526406" y="3757901"/>
                </a:lnTo>
                <a:cubicBezTo>
                  <a:pt x="5526739" y="3853408"/>
                  <a:pt x="5488802" y="3945076"/>
                  <a:pt x="5421060" y="4012409"/>
                </a:cubicBezTo>
                <a:lnTo>
                  <a:pt x="4089750" y="5343527"/>
                </a:lnTo>
                <a:lnTo>
                  <a:pt x="4042125" y="5391152"/>
                </a:lnTo>
                <a:lnTo>
                  <a:pt x="4013550" y="5419727"/>
                </a:lnTo>
                <a:cubicBezTo>
                  <a:pt x="3946170" y="5487402"/>
                  <a:pt x="3854540" y="5525331"/>
                  <a:pt x="3759042" y="5525074"/>
                </a:cubicBezTo>
                <a:lnTo>
                  <a:pt x="1767365" y="5525074"/>
                </a:lnTo>
                <a:cubicBezTo>
                  <a:pt x="1671991" y="5524845"/>
                  <a:pt x="1580561" y="5486993"/>
                  <a:pt x="1512952" y="5419727"/>
                </a:cubicBezTo>
                <a:lnTo>
                  <a:pt x="105348" y="4012409"/>
                </a:lnTo>
                <a:cubicBezTo>
                  <a:pt x="37971" y="3945296"/>
                  <a:pt x="67" y="3854141"/>
                  <a:pt x="1" y="3759044"/>
                </a:cubicBezTo>
                <a:lnTo>
                  <a:pt x="1" y="1768318"/>
                </a:lnTo>
                <a:cubicBezTo>
                  <a:pt x="-24" y="1672621"/>
                  <a:pt x="37853" y="1580800"/>
                  <a:pt x="105348" y="1512953"/>
                </a:cubicBezTo>
                <a:lnTo>
                  <a:pt x="134970" y="1483330"/>
                </a:lnTo>
                <a:lnTo>
                  <a:pt x="134970" y="3442909"/>
                </a:lnTo>
                <a:cubicBezTo>
                  <a:pt x="135039" y="3558257"/>
                  <a:pt x="181036" y="3668823"/>
                  <a:pt x="262796" y="3750185"/>
                </a:cubicBezTo>
                <a:lnTo>
                  <a:pt x="1776223" y="5263994"/>
                </a:lnTo>
                <a:cubicBezTo>
                  <a:pt x="1858224" y="5345556"/>
                  <a:pt x="1969085" y="5391486"/>
                  <a:pt x="2084738" y="5391819"/>
                </a:cubicBezTo>
                <a:lnTo>
                  <a:pt x="4026885" y="5391819"/>
                </a:lnTo>
                <a:lnTo>
                  <a:pt x="4074510" y="5344194"/>
                </a:lnTo>
                <a:lnTo>
                  <a:pt x="2084738" y="5344194"/>
                </a:lnTo>
                <a:cubicBezTo>
                  <a:pt x="1981601" y="5343775"/>
                  <a:pt x="1882798" y="5302703"/>
                  <a:pt x="1809751" y="5229894"/>
                </a:cubicBezTo>
                <a:lnTo>
                  <a:pt x="296895" y="3716467"/>
                </a:lnTo>
                <a:cubicBezTo>
                  <a:pt x="223899" y="3644096"/>
                  <a:pt x="182762" y="3545607"/>
                  <a:pt x="182595" y="3442814"/>
                </a:cubicBezTo>
                <a:lnTo>
                  <a:pt x="182595" y="1435705"/>
                </a:lnTo>
                <a:lnTo>
                  <a:pt x="1514476" y="105349"/>
                </a:lnTo>
                <a:cubicBezTo>
                  <a:pt x="1581656" y="37783"/>
                  <a:pt x="1673039" y="-143"/>
                  <a:pt x="1768317" y="2"/>
                </a:cubicBezTo>
                <a:close/>
              </a:path>
            </a:pathLst>
          </a:custGeom>
          <a:solidFill>
            <a:schemeClr val="tx2"/>
          </a:solidFill>
        </p:spPr>
        <p:txBody>
          <a:bodyPr wrap="square" anchor="ctr">
            <a:noAutofit/>
          </a:bodyPr>
          <a:lstStyle>
            <a:lvl1pPr algn="ctr">
              <a:buFontTx/>
              <a:buNone/>
              <a:defRPr>
                <a:latin typeface="+mn-lt"/>
              </a:defRPr>
            </a:lvl1pPr>
          </a:lstStyle>
          <a:p>
            <a:endParaRPr lang="en-US"/>
          </a:p>
        </p:txBody>
      </p:sp>
      <p:sp>
        <p:nvSpPr>
          <p:cNvPr id="17" name="Text Placeholder 6">
            <a:extLst>
              <a:ext uri="{FF2B5EF4-FFF2-40B4-BE49-F238E27FC236}">
                <a16:creationId xmlns:a16="http://schemas.microsoft.com/office/drawing/2014/main" id="{55F6DE81-83CE-8B45-919E-CF8B0EEF4801}"/>
              </a:ext>
            </a:extLst>
          </p:cNvPr>
          <p:cNvSpPr>
            <a:spLocks noGrp="1"/>
          </p:cNvSpPr>
          <p:nvPr>
            <p:ph type="body" sz="quarter" idx="10" hasCustomPrompt="1"/>
          </p:nvPr>
        </p:nvSpPr>
        <p:spPr>
          <a:xfrm>
            <a:off x="381745" y="904554"/>
            <a:ext cx="7277584" cy="605294"/>
          </a:xfrm>
          <a:prstGeom prst="rect">
            <a:avLst/>
          </a:prstGeom>
        </p:spPr>
        <p:txBody>
          <a:bodyPr wrap="square" anchor="t">
            <a:spAutoFit/>
          </a:bodyPr>
          <a:lstStyle>
            <a:lvl1pPr marL="0" indent="0">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
        <p:nvSpPr>
          <p:cNvPr id="18" name="Title 1">
            <a:extLst>
              <a:ext uri="{FF2B5EF4-FFF2-40B4-BE49-F238E27FC236}">
                <a16:creationId xmlns:a16="http://schemas.microsoft.com/office/drawing/2014/main" id="{280F92AA-292A-DD43-ADF6-61A6EA35DE99}"/>
              </a:ext>
            </a:extLst>
          </p:cNvPr>
          <p:cNvSpPr>
            <a:spLocks noGrp="1"/>
          </p:cNvSpPr>
          <p:nvPr>
            <p:ph type="title" hasCustomPrompt="1"/>
          </p:nvPr>
        </p:nvSpPr>
        <p:spPr>
          <a:xfrm>
            <a:off x="381745" y="329761"/>
            <a:ext cx="7277584" cy="515526"/>
          </a:xfrm>
          <a:prstGeom prst="rect">
            <a:avLst/>
          </a:prstGeom>
        </p:spPr>
        <p:txBody>
          <a:bodyPr wrap="square" anchor="t">
            <a:spAutoFit/>
          </a:bodyPr>
          <a:lstStyle>
            <a:lvl1pPr>
              <a:lnSpc>
                <a:spcPts val="3300"/>
              </a:lnSpc>
              <a:defRPr>
                <a:latin typeface="+mn-lt"/>
              </a:defRPr>
            </a:lvl1pPr>
          </a:lstStyle>
          <a:p>
            <a:r>
              <a:rPr lang="en-US"/>
              <a:t>Click to edit title</a:t>
            </a:r>
          </a:p>
        </p:txBody>
      </p:sp>
      <p:sp>
        <p:nvSpPr>
          <p:cNvPr id="12" name="Text Placeholder 2">
            <a:extLst>
              <a:ext uri="{FF2B5EF4-FFF2-40B4-BE49-F238E27FC236}">
                <a16:creationId xmlns:a16="http://schemas.microsoft.com/office/drawing/2014/main" id="{AB649A59-EB59-D041-B699-B9299A2DF99D}"/>
              </a:ext>
            </a:extLst>
          </p:cNvPr>
          <p:cNvSpPr>
            <a:spLocks noGrp="1"/>
          </p:cNvSpPr>
          <p:nvPr>
            <p:ph type="body" sz="quarter" idx="18"/>
          </p:nvPr>
        </p:nvSpPr>
        <p:spPr>
          <a:xfrm>
            <a:off x="384048" y="1787525"/>
            <a:ext cx="7275281" cy="1641475"/>
          </a:xfrm>
          <a:prstGeom prst="rect">
            <a:avLst/>
          </a:prstGeom>
        </p:spPr>
        <p:txBody>
          <a:bodyPr wrap="square">
            <a:spAutoFit/>
          </a:bodyPr>
          <a:lstStyle>
            <a:lvl1pPr marL="174625" indent="-174625">
              <a:buClr>
                <a:schemeClr val="bg2"/>
              </a:buClr>
              <a:buFont typeface="Arial" panose="020B0604020202020204" pitchFamily="34" charset="0"/>
              <a:buChar char="•"/>
              <a:tabLst/>
              <a:defRPr>
                <a:solidFill>
                  <a:schemeClr val="bg2"/>
                </a:solidFill>
                <a:latin typeface="+mn-lt"/>
              </a:defRPr>
            </a:lvl1pPr>
            <a:lvl2pPr marL="342900" indent="-168275">
              <a:buClr>
                <a:schemeClr val="bg2"/>
              </a:buClr>
              <a:buSzPct val="100000"/>
              <a:buFont typeface="Arial" panose="020B0604020202020204" pitchFamily="34" charset="0"/>
              <a:buChar char="•"/>
              <a:tabLst/>
              <a:defRPr>
                <a:solidFill>
                  <a:schemeClr val="bg2"/>
                </a:solidFill>
                <a:latin typeface="+mn-lt"/>
              </a:defRPr>
            </a:lvl2pPr>
            <a:lvl3pPr marL="460375" indent="-117475">
              <a:buClr>
                <a:schemeClr val="bg2"/>
              </a:buClr>
              <a:buSzPct val="100000"/>
              <a:buFont typeface="Arial" panose="020B0604020202020204" pitchFamily="34" charset="0"/>
              <a:buChar char="•"/>
              <a:tabLst/>
              <a:defRPr>
                <a:solidFill>
                  <a:schemeClr val="bg2"/>
                </a:solidFill>
                <a:latin typeface="+mn-lt"/>
              </a:defRPr>
            </a:lvl3pPr>
            <a:lvl4pPr marL="576263" indent="-115888">
              <a:buClr>
                <a:schemeClr val="bg2"/>
              </a:buClr>
              <a:buFont typeface="Arial" panose="020B0604020202020204" pitchFamily="34" charset="0"/>
              <a:buChar char="•"/>
              <a:tabLst/>
              <a:defRPr>
                <a:solidFill>
                  <a:schemeClr val="bg2"/>
                </a:solidFill>
                <a:latin typeface="+mn-lt"/>
              </a:defRPr>
            </a:lvl4pPr>
            <a:lvl5pPr marL="687388" indent="-111125">
              <a:buClr>
                <a:schemeClr val="bg2"/>
              </a:buClr>
              <a:buFont typeface="Arial" panose="020B0604020202020204" pitchFamily="34" charset="0"/>
              <a:buChar char="•"/>
              <a:tabLst/>
              <a:defRPr>
                <a:solidFill>
                  <a:schemeClr val="bg2"/>
                </a:solidFill>
                <a:latin typeface="+mn-lt"/>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71436171"/>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1 Column F">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 Placeholder 6">
            <a:extLst>
              <a:ext uri="{FF2B5EF4-FFF2-40B4-BE49-F238E27FC236}">
                <a16:creationId xmlns:a16="http://schemas.microsoft.com/office/drawing/2014/main" id="{3A858405-81C4-AC41-9C11-BCA00D3553BB}"/>
              </a:ext>
            </a:extLst>
          </p:cNvPr>
          <p:cNvSpPr>
            <a:spLocks noGrp="1"/>
          </p:cNvSpPr>
          <p:nvPr>
            <p:ph type="body" sz="quarter" idx="11"/>
          </p:nvPr>
        </p:nvSpPr>
        <p:spPr>
          <a:xfrm>
            <a:off x="6934944" y="3118292"/>
            <a:ext cx="4403616" cy="338554"/>
          </a:xfrm>
          <a:prstGeom prst="rect">
            <a:avLst/>
          </a:prstGeom>
        </p:spPr>
        <p:txBody>
          <a:bodyPr anchor="t">
            <a:spAutoFit/>
          </a:bodyPr>
          <a:lstStyle>
            <a:lvl1pPr marL="0" indent="0">
              <a:buNone/>
              <a:defRPr sz="1600" b="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endParaRPr lang="en-US"/>
          </a:p>
        </p:txBody>
      </p:sp>
      <p:sp>
        <p:nvSpPr>
          <p:cNvPr id="7" name="Text Placeholder 6">
            <a:extLst>
              <a:ext uri="{FF2B5EF4-FFF2-40B4-BE49-F238E27FC236}">
                <a16:creationId xmlns:a16="http://schemas.microsoft.com/office/drawing/2014/main" id="{BD1C8562-49A2-F24B-A447-EF091B334DE4}"/>
              </a:ext>
            </a:extLst>
          </p:cNvPr>
          <p:cNvSpPr>
            <a:spLocks noGrp="1"/>
          </p:cNvSpPr>
          <p:nvPr>
            <p:ph type="body" sz="quarter" idx="12" hasCustomPrompt="1"/>
          </p:nvPr>
        </p:nvSpPr>
        <p:spPr>
          <a:xfrm>
            <a:off x="6934944" y="1937940"/>
            <a:ext cx="4403616" cy="861774"/>
          </a:xfrm>
          <a:prstGeom prst="rect">
            <a:avLst/>
          </a:prstGeom>
        </p:spPr>
        <p:txBody>
          <a:bodyPr anchor="t">
            <a:spAutoFit/>
          </a:bodyPr>
          <a:lstStyle>
            <a:lvl1pPr marL="0" indent="0">
              <a:lnSpc>
                <a:spcPts val="2000"/>
              </a:lnSpc>
              <a:buNone/>
              <a:defRPr sz="180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
        <p:nvSpPr>
          <p:cNvPr id="8" name="Title 1">
            <a:extLst>
              <a:ext uri="{FF2B5EF4-FFF2-40B4-BE49-F238E27FC236}">
                <a16:creationId xmlns:a16="http://schemas.microsoft.com/office/drawing/2014/main" id="{AFB17C5A-5767-5A45-9BBD-48DB91DEAB6E}"/>
              </a:ext>
            </a:extLst>
          </p:cNvPr>
          <p:cNvSpPr>
            <a:spLocks noGrp="1"/>
          </p:cNvSpPr>
          <p:nvPr>
            <p:ph type="title" hasCustomPrompt="1"/>
          </p:nvPr>
        </p:nvSpPr>
        <p:spPr>
          <a:xfrm>
            <a:off x="6934944" y="1371600"/>
            <a:ext cx="4403616" cy="515526"/>
          </a:xfrm>
          <a:prstGeom prst="rect">
            <a:avLst/>
          </a:prstGeom>
        </p:spPr>
        <p:txBody>
          <a:bodyPr anchor="t">
            <a:spAutoFit/>
          </a:bodyPr>
          <a:lstStyle>
            <a:lvl1pPr>
              <a:lnSpc>
                <a:spcPts val="3300"/>
              </a:lnSpc>
              <a:defRPr>
                <a:latin typeface="+mn-lt"/>
              </a:defRPr>
            </a:lvl1pPr>
          </a:lstStyle>
          <a:p>
            <a:r>
              <a:rPr lang="en-US"/>
              <a:t>Click to edit title</a:t>
            </a:r>
          </a:p>
        </p:txBody>
      </p:sp>
      <p:sp>
        <p:nvSpPr>
          <p:cNvPr id="14" name="Picture Placeholder 13">
            <a:extLst>
              <a:ext uri="{FF2B5EF4-FFF2-40B4-BE49-F238E27FC236}">
                <a16:creationId xmlns:a16="http://schemas.microsoft.com/office/drawing/2014/main" id="{C057FB67-20EE-1E4B-8B02-10AE7DCF9F86}"/>
              </a:ext>
            </a:extLst>
          </p:cNvPr>
          <p:cNvSpPr>
            <a:spLocks noGrp="1" noChangeAspect="1"/>
          </p:cNvSpPr>
          <p:nvPr>
            <p:ph type="pic" sz="quarter" idx="13"/>
          </p:nvPr>
        </p:nvSpPr>
        <p:spPr>
          <a:xfrm>
            <a:off x="0" y="-1591"/>
            <a:ext cx="6111089" cy="6859591"/>
          </a:xfrm>
          <a:custGeom>
            <a:avLst/>
            <a:gdLst>
              <a:gd name="connsiteX0" fmla="*/ 0 w 6111089"/>
              <a:gd name="connsiteY0" fmla="*/ 0 h 6859591"/>
              <a:gd name="connsiteX1" fmla="*/ 6111089 w 6111089"/>
              <a:gd name="connsiteY1" fmla="*/ 0 h 6859591"/>
              <a:gd name="connsiteX2" fmla="*/ 6111089 w 6111089"/>
              <a:gd name="connsiteY2" fmla="*/ 6299754 h 6859591"/>
              <a:gd name="connsiteX3" fmla="*/ 3845721 w 6111089"/>
              <a:gd name="connsiteY3" fmla="*/ 6299754 h 6859591"/>
              <a:gd name="connsiteX4" fmla="*/ 3668372 w 6111089"/>
              <a:gd name="connsiteY4" fmla="*/ 6373169 h 6859591"/>
              <a:gd name="connsiteX5" fmla="*/ 3181649 w 6111089"/>
              <a:gd name="connsiteY5" fmla="*/ 6859591 h 6859591"/>
              <a:gd name="connsiteX6" fmla="*/ 0 w 6111089"/>
              <a:gd name="connsiteY6" fmla="*/ 6859591 h 6859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11089" h="6859591">
                <a:moveTo>
                  <a:pt x="0" y="0"/>
                </a:moveTo>
                <a:lnTo>
                  <a:pt x="6111089" y="0"/>
                </a:lnTo>
                <a:lnTo>
                  <a:pt x="6111089" y="6299754"/>
                </a:lnTo>
                <a:lnTo>
                  <a:pt x="3845721" y="6299754"/>
                </a:lnTo>
                <a:cubicBezTo>
                  <a:pt x="3779202" y="6299754"/>
                  <a:pt x="3715408" y="6326162"/>
                  <a:pt x="3668372" y="6373169"/>
                </a:cubicBezTo>
                <a:lnTo>
                  <a:pt x="3181649" y="6859591"/>
                </a:lnTo>
                <a:lnTo>
                  <a:pt x="0" y="6859591"/>
                </a:lnTo>
                <a:close/>
              </a:path>
            </a:pathLst>
          </a:custGeom>
          <a:solidFill>
            <a:schemeClr val="tx2"/>
          </a:solidFill>
        </p:spPr>
        <p:txBody>
          <a:bodyPr wrap="square" anchor="ctr">
            <a:noAutofit/>
          </a:bodyPr>
          <a:lstStyle>
            <a:lvl1pPr algn="ctr">
              <a:buFontTx/>
              <a:buNone/>
              <a:defRPr>
                <a:latin typeface="+mn-lt"/>
              </a:defRPr>
            </a:lvl1pPr>
          </a:lstStyle>
          <a:p>
            <a:endParaRPr lang="en-US"/>
          </a:p>
        </p:txBody>
      </p:sp>
    </p:spTree>
    <p:extLst>
      <p:ext uri="{BB962C8B-B14F-4D97-AF65-F5344CB8AC3E}">
        <p14:creationId xmlns:p14="http://schemas.microsoft.com/office/powerpoint/2010/main" val="647392545"/>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1 Column 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 Placeholder 6">
            <a:extLst>
              <a:ext uri="{FF2B5EF4-FFF2-40B4-BE49-F238E27FC236}">
                <a16:creationId xmlns:a16="http://schemas.microsoft.com/office/drawing/2014/main" id="{3A858405-81C4-AC41-9C11-BCA00D3553BB}"/>
              </a:ext>
            </a:extLst>
          </p:cNvPr>
          <p:cNvSpPr>
            <a:spLocks noGrp="1"/>
          </p:cNvSpPr>
          <p:nvPr>
            <p:ph type="body" sz="quarter" idx="11"/>
          </p:nvPr>
        </p:nvSpPr>
        <p:spPr>
          <a:xfrm>
            <a:off x="818624" y="3118292"/>
            <a:ext cx="4403616" cy="338554"/>
          </a:xfrm>
          <a:prstGeom prst="rect">
            <a:avLst/>
          </a:prstGeom>
        </p:spPr>
        <p:txBody>
          <a:bodyPr anchor="t">
            <a:spAutoFit/>
          </a:bodyPr>
          <a:lstStyle>
            <a:lvl1pPr marL="0" indent="0">
              <a:buNone/>
              <a:defRPr sz="1600" b="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endParaRPr lang="en-US"/>
          </a:p>
        </p:txBody>
      </p:sp>
      <p:sp>
        <p:nvSpPr>
          <p:cNvPr id="7" name="Text Placeholder 6">
            <a:extLst>
              <a:ext uri="{FF2B5EF4-FFF2-40B4-BE49-F238E27FC236}">
                <a16:creationId xmlns:a16="http://schemas.microsoft.com/office/drawing/2014/main" id="{BD1C8562-49A2-F24B-A447-EF091B334DE4}"/>
              </a:ext>
            </a:extLst>
          </p:cNvPr>
          <p:cNvSpPr>
            <a:spLocks noGrp="1"/>
          </p:cNvSpPr>
          <p:nvPr>
            <p:ph type="body" sz="quarter" idx="12" hasCustomPrompt="1"/>
          </p:nvPr>
        </p:nvSpPr>
        <p:spPr>
          <a:xfrm>
            <a:off x="818624" y="1937940"/>
            <a:ext cx="4403616" cy="861774"/>
          </a:xfrm>
          <a:prstGeom prst="rect">
            <a:avLst/>
          </a:prstGeom>
        </p:spPr>
        <p:txBody>
          <a:bodyPr anchor="t">
            <a:spAutoFit/>
          </a:bodyPr>
          <a:lstStyle>
            <a:lvl1pPr marL="0" indent="0">
              <a:lnSpc>
                <a:spcPts val="2000"/>
              </a:lnSpc>
              <a:buNone/>
              <a:defRPr sz="180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
        <p:nvSpPr>
          <p:cNvPr id="8" name="Title 1">
            <a:extLst>
              <a:ext uri="{FF2B5EF4-FFF2-40B4-BE49-F238E27FC236}">
                <a16:creationId xmlns:a16="http://schemas.microsoft.com/office/drawing/2014/main" id="{AFB17C5A-5767-5A45-9BBD-48DB91DEAB6E}"/>
              </a:ext>
            </a:extLst>
          </p:cNvPr>
          <p:cNvSpPr>
            <a:spLocks noGrp="1"/>
          </p:cNvSpPr>
          <p:nvPr>
            <p:ph type="title" hasCustomPrompt="1"/>
          </p:nvPr>
        </p:nvSpPr>
        <p:spPr>
          <a:xfrm>
            <a:off x="818624" y="1371600"/>
            <a:ext cx="4403616" cy="515526"/>
          </a:xfrm>
          <a:prstGeom prst="rect">
            <a:avLst/>
          </a:prstGeom>
        </p:spPr>
        <p:txBody>
          <a:bodyPr anchor="t">
            <a:spAutoFit/>
          </a:bodyPr>
          <a:lstStyle>
            <a:lvl1pPr>
              <a:lnSpc>
                <a:spcPts val="3300"/>
              </a:lnSpc>
              <a:defRPr>
                <a:latin typeface="+mn-lt"/>
              </a:defRPr>
            </a:lvl1pPr>
          </a:lstStyle>
          <a:p>
            <a:r>
              <a:rPr lang="en-US"/>
              <a:t>Click to edit title</a:t>
            </a:r>
          </a:p>
        </p:txBody>
      </p:sp>
      <p:sp>
        <p:nvSpPr>
          <p:cNvPr id="15" name="Picture Placeholder 14">
            <a:extLst>
              <a:ext uri="{FF2B5EF4-FFF2-40B4-BE49-F238E27FC236}">
                <a16:creationId xmlns:a16="http://schemas.microsoft.com/office/drawing/2014/main" id="{15EBEED8-0383-FF44-8658-C85F500661B6}"/>
              </a:ext>
            </a:extLst>
          </p:cNvPr>
          <p:cNvSpPr>
            <a:spLocks noGrp="1" noChangeAspect="1"/>
          </p:cNvSpPr>
          <p:nvPr>
            <p:ph type="pic" sz="quarter" idx="13"/>
          </p:nvPr>
        </p:nvSpPr>
        <p:spPr>
          <a:xfrm>
            <a:off x="6080912" y="0"/>
            <a:ext cx="6111089" cy="6859909"/>
          </a:xfrm>
          <a:custGeom>
            <a:avLst/>
            <a:gdLst>
              <a:gd name="connsiteX0" fmla="*/ 0 w 6111089"/>
              <a:gd name="connsiteY0" fmla="*/ 0 h 6859909"/>
              <a:gd name="connsiteX1" fmla="*/ 6111089 w 6111089"/>
              <a:gd name="connsiteY1" fmla="*/ 0 h 6859909"/>
              <a:gd name="connsiteX2" fmla="*/ 6111089 w 6111089"/>
              <a:gd name="connsiteY2" fmla="*/ 6859909 h 6859909"/>
              <a:gd name="connsiteX3" fmla="*/ 2929503 w 6111089"/>
              <a:gd name="connsiteY3" fmla="*/ 6859909 h 6859909"/>
              <a:gd name="connsiteX4" fmla="*/ 2442526 w 6111089"/>
              <a:gd name="connsiteY4" fmla="*/ 6373232 h 6859909"/>
              <a:gd name="connsiteX5" fmla="*/ 2265559 w 6111089"/>
              <a:gd name="connsiteY5" fmla="*/ 6299436 h 6859909"/>
              <a:gd name="connsiteX6" fmla="*/ 0 w 6111089"/>
              <a:gd name="connsiteY6" fmla="*/ 6299436 h 6859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11089" h="6859909">
                <a:moveTo>
                  <a:pt x="0" y="0"/>
                </a:moveTo>
                <a:lnTo>
                  <a:pt x="6111089" y="0"/>
                </a:lnTo>
                <a:lnTo>
                  <a:pt x="6111089" y="6859909"/>
                </a:lnTo>
                <a:lnTo>
                  <a:pt x="2929503" y="6859909"/>
                </a:lnTo>
                <a:lnTo>
                  <a:pt x="2442526" y="6373232"/>
                </a:lnTo>
                <a:cubicBezTo>
                  <a:pt x="2395420" y="6326156"/>
                  <a:pt x="2331762" y="6299436"/>
                  <a:pt x="2265559" y="6299436"/>
                </a:cubicBezTo>
                <a:lnTo>
                  <a:pt x="0" y="6299436"/>
                </a:lnTo>
                <a:close/>
              </a:path>
            </a:pathLst>
          </a:custGeom>
          <a:solidFill>
            <a:schemeClr val="tx2"/>
          </a:solidFill>
        </p:spPr>
        <p:txBody>
          <a:bodyPr wrap="square" anchor="ctr">
            <a:noAutofit/>
          </a:bodyPr>
          <a:lstStyle>
            <a:lvl1pPr marL="0" indent="0" algn="ctr">
              <a:buNone/>
              <a:defRPr/>
            </a:lvl1pPr>
          </a:lstStyle>
          <a:p>
            <a:endParaRPr lang="en-US"/>
          </a:p>
        </p:txBody>
      </p:sp>
    </p:spTree>
    <p:extLst>
      <p:ext uri="{BB962C8B-B14F-4D97-AF65-F5344CB8AC3E}">
        <p14:creationId xmlns:p14="http://schemas.microsoft.com/office/powerpoint/2010/main" val="3149172428"/>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1 Column H">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8EE633D-68F8-483F-8A8F-47F0AE5C8935}"/>
              </a:ext>
            </a:extLst>
          </p:cNvPr>
          <p:cNvSpPr/>
          <p:nvPr userDrawn="1"/>
        </p:nvSpPr>
        <p:spPr>
          <a:xfrm>
            <a:off x="0" y="1692330"/>
            <a:ext cx="12192000" cy="4314168"/>
          </a:xfrm>
          <a:prstGeom prst="rect">
            <a:avLst/>
          </a:prstGeom>
          <a:gradFill>
            <a:gsLst>
              <a:gs pos="0">
                <a:schemeClr val="accent4"/>
              </a:gs>
              <a:gs pos="100000">
                <a:schemeClr val="accent4">
                  <a:lumMod val="75000"/>
                </a:schemeClr>
              </a:gs>
            </a:gsLst>
            <a:lin ang="5400000" scaled="1"/>
          </a:gradFill>
          <a:ln w="31750" cap="flat">
            <a:noFill/>
            <a:prstDash val="solid"/>
            <a:miter/>
          </a:ln>
          <a:effectLst/>
        </p:spPr>
        <p:txBody>
          <a:bodyPr rtlCol="0" anchor="ctr"/>
          <a:lstStyle/>
          <a:p>
            <a:pPr algn="l"/>
            <a:endParaRPr lang="en-US"/>
          </a:p>
        </p:txBody>
      </p:sp>
      <p:pic>
        <p:nvPicPr>
          <p:cNvPr id="27" name="Picture 26">
            <a:extLst>
              <a:ext uri="{FF2B5EF4-FFF2-40B4-BE49-F238E27FC236}">
                <a16:creationId xmlns:a16="http://schemas.microsoft.com/office/drawing/2014/main" id="{8E95ADD2-9531-5747-9B12-B12FE72C1917}"/>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 r="25804"/>
          <a:stretch/>
        </p:blipFill>
        <p:spPr>
          <a:xfrm>
            <a:off x="6050441" y="1385846"/>
            <a:ext cx="6141559" cy="4358261"/>
          </a:xfrm>
          <a:prstGeom prst="rect">
            <a:avLst/>
          </a:prstGeom>
          <a:effectLst>
            <a:reflection blurRad="6350" stA="30000" endPos="7000" dir="5400000" sy="-100000" algn="bl" rotWithShape="0"/>
          </a:effectLst>
        </p:spPr>
      </p:pic>
      <p:sp>
        <p:nvSpPr>
          <p:cNvPr id="28" name="Picture Placeholder 7">
            <a:extLst>
              <a:ext uri="{FF2B5EF4-FFF2-40B4-BE49-F238E27FC236}">
                <a16:creationId xmlns:a16="http://schemas.microsoft.com/office/drawing/2014/main" id="{E0C8F099-B6B3-5D45-8DE4-4B25DE2B81D9}"/>
              </a:ext>
            </a:extLst>
          </p:cNvPr>
          <p:cNvSpPr>
            <a:spLocks noGrp="1"/>
          </p:cNvSpPr>
          <p:nvPr>
            <p:ph type="pic" sz="quarter" idx="10" hasCustomPrompt="1"/>
          </p:nvPr>
        </p:nvSpPr>
        <p:spPr>
          <a:xfrm>
            <a:off x="7212169" y="1674430"/>
            <a:ext cx="4979831" cy="3533106"/>
          </a:xfrm>
          <a:prstGeom prst="rect">
            <a:avLst/>
          </a:prstGeom>
        </p:spPr>
        <p:txBody>
          <a:bodyPr anchor="ctr"/>
          <a:lstStyle>
            <a:lvl1pPr marL="0" indent="0" algn="ctr">
              <a:buNone/>
              <a:defRPr sz="1500">
                <a:latin typeface="+mn-lt"/>
              </a:defRPr>
            </a:lvl1pPr>
          </a:lstStyle>
          <a:p>
            <a:r>
              <a:rPr lang="en-US"/>
              <a:t>Click to add screenshot</a:t>
            </a:r>
          </a:p>
        </p:txBody>
      </p:sp>
      <p:sp>
        <p:nvSpPr>
          <p:cNvPr id="14" name="Picture Placeholder 7">
            <a:extLst>
              <a:ext uri="{FF2B5EF4-FFF2-40B4-BE49-F238E27FC236}">
                <a16:creationId xmlns:a16="http://schemas.microsoft.com/office/drawing/2014/main" id="{F48FB4FD-D0AE-D646-BCF4-D30330B35EDE}"/>
              </a:ext>
            </a:extLst>
          </p:cNvPr>
          <p:cNvSpPr>
            <a:spLocks noGrp="1"/>
          </p:cNvSpPr>
          <p:nvPr>
            <p:ph type="pic" sz="quarter" idx="11" hasCustomPrompt="1"/>
          </p:nvPr>
        </p:nvSpPr>
        <p:spPr>
          <a:xfrm>
            <a:off x="7736259" y="402297"/>
            <a:ext cx="4073997" cy="1064553"/>
          </a:xfrm>
          <a:prstGeom prst="rect">
            <a:avLst/>
          </a:prstGeom>
        </p:spPr>
        <p:txBody>
          <a:bodyPr anchor="ctr"/>
          <a:lstStyle>
            <a:lvl1pPr marL="0" indent="0" algn="ctr">
              <a:buNone/>
              <a:defRPr sz="1500">
                <a:solidFill>
                  <a:schemeClr val="bg2"/>
                </a:solidFill>
                <a:latin typeface="+mn-lt"/>
              </a:defRPr>
            </a:lvl1pPr>
          </a:lstStyle>
          <a:p>
            <a:r>
              <a:rPr lang="en-US"/>
              <a:t>Click to add software logo </a:t>
            </a:r>
            <a:br>
              <a:rPr lang="en-US"/>
            </a:br>
            <a:r>
              <a:rPr lang="en-US"/>
              <a:t>(resize accordingly)</a:t>
            </a:r>
          </a:p>
        </p:txBody>
      </p:sp>
      <p:sp>
        <p:nvSpPr>
          <p:cNvPr id="18" name="Title 1">
            <a:extLst>
              <a:ext uri="{FF2B5EF4-FFF2-40B4-BE49-F238E27FC236}">
                <a16:creationId xmlns:a16="http://schemas.microsoft.com/office/drawing/2014/main" id="{F1311485-E971-8B46-99AB-01DBB0269FFD}"/>
              </a:ext>
            </a:extLst>
          </p:cNvPr>
          <p:cNvSpPr>
            <a:spLocks noGrp="1"/>
          </p:cNvSpPr>
          <p:nvPr>
            <p:ph type="title" hasCustomPrompt="1"/>
          </p:nvPr>
        </p:nvSpPr>
        <p:spPr>
          <a:xfrm>
            <a:off x="381744" y="329761"/>
            <a:ext cx="6450856" cy="515526"/>
          </a:xfrm>
          <a:prstGeom prst="rect">
            <a:avLst/>
          </a:prstGeom>
        </p:spPr>
        <p:txBody>
          <a:bodyPr wrap="square" anchor="t">
            <a:spAutoFit/>
          </a:bodyPr>
          <a:lstStyle>
            <a:lvl1pPr>
              <a:lnSpc>
                <a:spcPts val="3300"/>
              </a:lnSpc>
              <a:defRPr>
                <a:latin typeface="+mn-lt"/>
              </a:defRPr>
            </a:lvl1pPr>
          </a:lstStyle>
          <a:p>
            <a:r>
              <a:rPr lang="en-US"/>
              <a:t>Click to edit title</a:t>
            </a:r>
          </a:p>
        </p:txBody>
      </p:sp>
      <p:sp>
        <p:nvSpPr>
          <p:cNvPr id="20" name="Text Placeholder 6">
            <a:extLst>
              <a:ext uri="{FF2B5EF4-FFF2-40B4-BE49-F238E27FC236}">
                <a16:creationId xmlns:a16="http://schemas.microsoft.com/office/drawing/2014/main" id="{0A7CD027-56DB-BB4D-B59B-CA8F22F8796F}"/>
              </a:ext>
            </a:extLst>
          </p:cNvPr>
          <p:cNvSpPr>
            <a:spLocks noGrp="1"/>
          </p:cNvSpPr>
          <p:nvPr>
            <p:ph type="body" sz="quarter" idx="16" hasCustomPrompt="1"/>
          </p:nvPr>
        </p:nvSpPr>
        <p:spPr>
          <a:xfrm>
            <a:off x="381744" y="904554"/>
            <a:ext cx="6450856" cy="605294"/>
          </a:xfrm>
          <a:prstGeom prst="rect">
            <a:avLst/>
          </a:prstGeom>
        </p:spPr>
        <p:txBody>
          <a:bodyPr wrap="square" anchor="t">
            <a:spAutoFit/>
          </a:bodyPr>
          <a:lstStyle>
            <a:lvl1pPr marL="0" indent="0">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
        <p:nvSpPr>
          <p:cNvPr id="8" name="Text Placeholder 2">
            <a:extLst>
              <a:ext uri="{FF2B5EF4-FFF2-40B4-BE49-F238E27FC236}">
                <a16:creationId xmlns:a16="http://schemas.microsoft.com/office/drawing/2014/main" id="{708FE048-CFD3-E741-8350-02DD2F99F4C3}"/>
              </a:ext>
            </a:extLst>
          </p:cNvPr>
          <p:cNvSpPr>
            <a:spLocks noGrp="1"/>
          </p:cNvSpPr>
          <p:nvPr>
            <p:ph type="body" sz="quarter" idx="17"/>
          </p:nvPr>
        </p:nvSpPr>
        <p:spPr>
          <a:xfrm>
            <a:off x="381000" y="1787525"/>
            <a:ext cx="6450857" cy="1641475"/>
          </a:xfrm>
          <a:prstGeom prst="rect">
            <a:avLst/>
          </a:prstGeom>
        </p:spPr>
        <p:txBody>
          <a:bodyPr wrap="square">
            <a:spAutoFit/>
          </a:bodyPr>
          <a:lstStyle>
            <a:lvl1pPr marL="174625" indent="-174625">
              <a:buClr>
                <a:schemeClr val="bg1"/>
              </a:buClr>
              <a:buFont typeface="Arial" panose="020B0604020202020204" pitchFamily="34" charset="0"/>
              <a:buChar char="•"/>
              <a:tabLst/>
              <a:defRPr>
                <a:solidFill>
                  <a:schemeClr val="bg1"/>
                </a:solidFill>
                <a:latin typeface="+mn-lt"/>
              </a:defRPr>
            </a:lvl1pPr>
            <a:lvl2pPr marL="342900" indent="-168275">
              <a:buClr>
                <a:schemeClr val="bg1"/>
              </a:buClr>
              <a:buSzPct val="100000"/>
              <a:buFont typeface="Arial" panose="020B0604020202020204" pitchFamily="34" charset="0"/>
              <a:buChar char="•"/>
              <a:tabLst/>
              <a:defRPr>
                <a:solidFill>
                  <a:schemeClr val="bg1"/>
                </a:solidFill>
                <a:latin typeface="+mn-lt"/>
              </a:defRPr>
            </a:lvl2pPr>
            <a:lvl3pPr marL="460375" indent="-117475">
              <a:buClr>
                <a:schemeClr val="bg1"/>
              </a:buClr>
              <a:buSzPct val="100000"/>
              <a:buFont typeface="Arial" panose="020B0604020202020204" pitchFamily="34" charset="0"/>
              <a:buChar char="•"/>
              <a:tabLst/>
              <a:defRPr>
                <a:solidFill>
                  <a:schemeClr val="bg1"/>
                </a:solidFill>
                <a:latin typeface="+mn-lt"/>
              </a:defRPr>
            </a:lvl3pPr>
            <a:lvl4pPr marL="576263" indent="-115888">
              <a:buClr>
                <a:schemeClr val="bg1"/>
              </a:buClr>
              <a:buFont typeface="Arial" panose="020B0604020202020204" pitchFamily="34" charset="0"/>
              <a:buChar char="•"/>
              <a:tabLst/>
              <a:defRPr>
                <a:solidFill>
                  <a:schemeClr val="bg1"/>
                </a:solidFill>
                <a:latin typeface="+mn-lt"/>
              </a:defRPr>
            </a:lvl4pPr>
            <a:lvl5pPr marL="687388" indent="-111125">
              <a:buClr>
                <a:schemeClr val="bg1"/>
              </a:buClr>
              <a:buFont typeface="Arial" panose="020B0604020202020204" pitchFamily="34" charset="0"/>
              <a:buChar char="•"/>
              <a:tabLst/>
              <a:defRPr>
                <a:solidFill>
                  <a:schemeClr val="bg1"/>
                </a:solidFill>
                <a:latin typeface="+mn-lt"/>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8408893"/>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2 Column A">
    <p:spTree>
      <p:nvGrpSpPr>
        <p:cNvPr id="1" name=""/>
        <p:cNvGrpSpPr/>
        <p:nvPr/>
      </p:nvGrpSpPr>
      <p:grpSpPr>
        <a:xfrm>
          <a:off x="0" y="0"/>
          <a:ext cx="0" cy="0"/>
          <a:chOff x="0" y="0"/>
          <a:chExt cx="0" cy="0"/>
        </a:xfrm>
      </p:grpSpPr>
      <p:sp>
        <p:nvSpPr>
          <p:cNvPr id="10" name="Text Placeholder 6">
            <a:extLst>
              <a:ext uri="{FF2B5EF4-FFF2-40B4-BE49-F238E27FC236}">
                <a16:creationId xmlns:a16="http://schemas.microsoft.com/office/drawing/2014/main" id="{2CD5DE88-6F23-6849-8D07-BF52CEDB3801}"/>
              </a:ext>
            </a:extLst>
          </p:cNvPr>
          <p:cNvSpPr>
            <a:spLocks noGrp="1"/>
          </p:cNvSpPr>
          <p:nvPr>
            <p:ph type="body" sz="quarter" idx="13" hasCustomPrompt="1"/>
          </p:nvPr>
        </p:nvSpPr>
        <p:spPr>
          <a:xfrm>
            <a:off x="8256337" y="2857196"/>
            <a:ext cx="3553919" cy="1631216"/>
          </a:xfrm>
          <a:prstGeom prst="rect">
            <a:avLst/>
          </a:prstGeom>
        </p:spPr>
        <p:txBody>
          <a:bodyPr anchor="ctr">
            <a:spAutoFit/>
          </a:bodyPr>
          <a:lstStyle>
            <a:lvl1pPr marL="0" indent="0" algn="ctr">
              <a:buClr>
                <a:schemeClr val="tx1"/>
              </a:buClr>
              <a:buFont typeface="Arial" panose="020B0604020202020204" pitchFamily="34" charset="0"/>
              <a:buNone/>
              <a:tabLst/>
              <a:defRPr sz="2000" b="1">
                <a:solidFill>
                  <a:schemeClr val="accent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here to add a slide takeaway or call to action. You may change the color of this text to match the content when necessary.</a:t>
            </a:r>
          </a:p>
        </p:txBody>
      </p:sp>
      <p:sp>
        <p:nvSpPr>
          <p:cNvPr id="12" name="Title 1">
            <a:extLst>
              <a:ext uri="{FF2B5EF4-FFF2-40B4-BE49-F238E27FC236}">
                <a16:creationId xmlns:a16="http://schemas.microsoft.com/office/drawing/2014/main" id="{8860173B-CB5E-1D4A-9ADA-024288FA5F2E}"/>
              </a:ext>
            </a:extLst>
          </p:cNvPr>
          <p:cNvSpPr>
            <a:spLocks noGrp="1"/>
          </p:cNvSpPr>
          <p:nvPr>
            <p:ph type="title" hasCustomPrompt="1"/>
          </p:nvPr>
        </p:nvSpPr>
        <p:spPr>
          <a:xfrm>
            <a:off x="381744" y="329761"/>
            <a:ext cx="11428510" cy="515526"/>
          </a:xfrm>
          <a:prstGeom prst="rect">
            <a:avLst/>
          </a:prstGeom>
        </p:spPr>
        <p:txBody>
          <a:bodyPr anchor="t">
            <a:spAutoFit/>
          </a:bodyPr>
          <a:lstStyle>
            <a:lvl1pPr>
              <a:lnSpc>
                <a:spcPts val="3300"/>
              </a:lnSpc>
              <a:defRPr>
                <a:latin typeface="+mn-lt"/>
              </a:defRPr>
            </a:lvl1pPr>
          </a:lstStyle>
          <a:p>
            <a:r>
              <a:rPr lang="en-US"/>
              <a:t>Click to edit title</a:t>
            </a:r>
          </a:p>
        </p:txBody>
      </p:sp>
      <p:sp>
        <p:nvSpPr>
          <p:cNvPr id="13" name="Text Placeholder 6">
            <a:extLst>
              <a:ext uri="{FF2B5EF4-FFF2-40B4-BE49-F238E27FC236}">
                <a16:creationId xmlns:a16="http://schemas.microsoft.com/office/drawing/2014/main" id="{727A9276-972C-C645-BA60-8DBF0320365C}"/>
              </a:ext>
            </a:extLst>
          </p:cNvPr>
          <p:cNvSpPr>
            <a:spLocks noGrp="1"/>
          </p:cNvSpPr>
          <p:nvPr>
            <p:ph type="body" sz="quarter" idx="10" hasCustomPrompt="1"/>
          </p:nvPr>
        </p:nvSpPr>
        <p:spPr>
          <a:xfrm>
            <a:off x="381744" y="904554"/>
            <a:ext cx="11428510" cy="348813"/>
          </a:xfrm>
          <a:prstGeom prst="rect">
            <a:avLst/>
          </a:prstGeom>
        </p:spPr>
        <p:txBody>
          <a:bodyPr anchor="t">
            <a:spAutoFit/>
          </a:bodyPr>
          <a:lstStyle>
            <a:lvl1pPr marL="0" indent="0">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
        <p:nvSpPr>
          <p:cNvPr id="6" name="Text Placeholder 2">
            <a:extLst>
              <a:ext uri="{FF2B5EF4-FFF2-40B4-BE49-F238E27FC236}">
                <a16:creationId xmlns:a16="http://schemas.microsoft.com/office/drawing/2014/main" id="{3D09E183-B94F-7F41-861F-8867F5F2CD18}"/>
              </a:ext>
            </a:extLst>
          </p:cNvPr>
          <p:cNvSpPr>
            <a:spLocks noGrp="1"/>
          </p:cNvSpPr>
          <p:nvPr>
            <p:ph type="body" sz="quarter" idx="17"/>
          </p:nvPr>
        </p:nvSpPr>
        <p:spPr>
          <a:xfrm>
            <a:off x="381000" y="1787525"/>
            <a:ext cx="7385613" cy="1641475"/>
          </a:xfrm>
          <a:prstGeom prst="rect">
            <a:avLst/>
          </a:prstGeom>
        </p:spPr>
        <p:txBody>
          <a:bodyPr wrap="square">
            <a:spAutoFit/>
          </a:bodyPr>
          <a:lstStyle>
            <a:lvl1pPr marL="174625" indent="-174625">
              <a:buClr>
                <a:schemeClr val="bg2"/>
              </a:buClr>
              <a:buFont typeface="Arial" panose="020B0604020202020204" pitchFamily="34" charset="0"/>
              <a:buChar char="•"/>
              <a:tabLst/>
              <a:defRPr>
                <a:solidFill>
                  <a:schemeClr val="bg2"/>
                </a:solidFill>
                <a:latin typeface="+mn-lt"/>
              </a:defRPr>
            </a:lvl1pPr>
            <a:lvl2pPr marL="342900" indent="-168275">
              <a:buClr>
                <a:schemeClr val="bg2"/>
              </a:buClr>
              <a:buSzPct val="100000"/>
              <a:buFont typeface="Arial" panose="020B0604020202020204" pitchFamily="34" charset="0"/>
              <a:buChar char="•"/>
              <a:tabLst/>
              <a:defRPr>
                <a:solidFill>
                  <a:schemeClr val="bg2"/>
                </a:solidFill>
                <a:latin typeface="+mn-lt"/>
              </a:defRPr>
            </a:lvl2pPr>
            <a:lvl3pPr marL="460375" indent="-117475">
              <a:buClr>
                <a:schemeClr val="bg2"/>
              </a:buClr>
              <a:buSzPct val="100000"/>
              <a:buFont typeface="Arial" panose="020B0604020202020204" pitchFamily="34" charset="0"/>
              <a:buChar char="•"/>
              <a:tabLst/>
              <a:defRPr>
                <a:solidFill>
                  <a:schemeClr val="bg2"/>
                </a:solidFill>
                <a:latin typeface="+mn-lt"/>
              </a:defRPr>
            </a:lvl3pPr>
            <a:lvl4pPr marL="576263" indent="-115888">
              <a:buClr>
                <a:schemeClr val="bg2"/>
              </a:buClr>
              <a:buFont typeface="Arial" panose="020B0604020202020204" pitchFamily="34" charset="0"/>
              <a:buChar char="•"/>
              <a:tabLst/>
              <a:defRPr>
                <a:solidFill>
                  <a:schemeClr val="bg2"/>
                </a:solidFill>
                <a:latin typeface="+mn-lt"/>
              </a:defRPr>
            </a:lvl4pPr>
            <a:lvl5pPr marL="687388" indent="-111125">
              <a:buClr>
                <a:schemeClr val="bg2"/>
              </a:buClr>
              <a:buFont typeface="Arial" panose="020B0604020202020204" pitchFamily="34" charset="0"/>
              <a:buChar char="•"/>
              <a:tabLst/>
              <a:defRPr>
                <a:solidFill>
                  <a:schemeClr val="bg2"/>
                </a:solidFill>
                <a:latin typeface="+mn-lt"/>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47175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444254"/>
            <a:ext cx="11151917" cy="567848"/>
          </a:xfrm>
        </p:spPr>
        <p:txBody>
          <a:bodyPr/>
          <a:lstStyle>
            <a:lvl1pPr>
              <a:defRPr>
                <a:solidFill>
                  <a:schemeClr val="tx1"/>
                </a:solidFill>
              </a:defRPr>
            </a:lvl1pPr>
          </a:lstStyle>
          <a:p>
            <a:r>
              <a:rPr lang="en-US"/>
              <a:t>Click to edit Master title style</a:t>
            </a:r>
          </a:p>
        </p:txBody>
      </p:sp>
      <p:sp>
        <p:nvSpPr>
          <p:cNvPr id="5" name="Text Placeholder 4"/>
          <p:cNvSpPr>
            <a:spLocks noGrp="1"/>
          </p:cNvSpPr>
          <p:nvPr>
            <p:ph type="body" sz="quarter" idx="10"/>
          </p:nvPr>
        </p:nvSpPr>
        <p:spPr>
          <a:xfrm>
            <a:off x="519248" y="1447805"/>
            <a:ext cx="11151917" cy="1532727"/>
          </a:xfrm>
          <a:prstGeom prst="rect">
            <a:avLst/>
          </a:prstGeom>
        </p:spPr>
        <p:txBody>
          <a:bodyPr/>
          <a:lstStyle>
            <a:lvl1pPr marL="213079" indent="-213079">
              <a:buFont typeface="Wingdings" pitchFamily="2" charset="2"/>
              <a:buChar char=""/>
              <a:defRPr sz="3000">
                <a:solidFill>
                  <a:schemeClr val="tx1"/>
                </a:solidFill>
              </a:defRPr>
            </a:lvl1pPr>
            <a:lvl2pPr marL="388065" indent="-174986">
              <a:buFont typeface="Wingdings" pitchFamily="2" charset="2"/>
              <a:buChar char=""/>
              <a:defRPr>
                <a:solidFill>
                  <a:schemeClr val="tx1"/>
                </a:solidFill>
                <a:latin typeface="+mn-lt"/>
              </a:defRPr>
            </a:lvl2pPr>
            <a:lvl3pPr marL="555907" indent="-167844">
              <a:buFont typeface="Wingdings" pitchFamily="2" charset="2"/>
              <a:buChar char=""/>
              <a:tabLst/>
              <a:defRPr>
                <a:solidFill>
                  <a:schemeClr val="tx1"/>
                </a:solidFill>
                <a:latin typeface="+mn-lt"/>
              </a:defRPr>
            </a:lvl3pPr>
            <a:lvl4pPr marL="685659" indent="-129751">
              <a:buFont typeface="Wingdings" pitchFamily="2" charset="2"/>
              <a:buChar char=""/>
              <a:defRPr>
                <a:solidFill>
                  <a:schemeClr val="tx1"/>
                </a:solidFill>
                <a:latin typeface="+mn-lt"/>
              </a:defRPr>
            </a:lvl4pPr>
            <a:lvl5pPr marL="815411" indent="-129751">
              <a:buFont typeface="Wingdings" pitchFamily="2" charset="2"/>
              <a:buChar char=""/>
              <a:tabLst/>
              <a:defRPr>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p:cNvSpPr>
            <a:spLocks noGrp="1"/>
          </p:cNvSpPr>
          <p:nvPr>
            <p:ph type="dt" sz="half" idx="11"/>
          </p:nvPr>
        </p:nvSpPr>
        <p:spPr/>
        <p:txBody>
          <a:bodyPr/>
          <a:lstStyle>
            <a:lvl1pPr>
              <a:defRPr>
                <a:solidFill>
                  <a:schemeClr val="tx1"/>
                </a:solidFill>
              </a:defRPr>
            </a:lvl1pPr>
          </a:lstStyle>
          <a:p>
            <a:fld id="{20CE17AF-4091-48A7-8681-C3B1BE5CA3B0}" type="datetime1">
              <a:rPr lang="en-GB" smtClean="0">
                <a:solidFill>
                  <a:srgbClr val="FFFFFF"/>
                </a:solidFill>
              </a:rPr>
              <a:pPr/>
              <a:t>29/07/2021</a:t>
            </a:fld>
            <a:endParaRPr lang="en-GB">
              <a:solidFill>
                <a:srgbClr val="FFFFFF"/>
              </a:solidFill>
            </a:endParaRPr>
          </a:p>
        </p:txBody>
      </p:sp>
      <p:sp>
        <p:nvSpPr>
          <p:cNvPr id="4" name="Footer Placeholder 3"/>
          <p:cNvSpPr>
            <a:spLocks noGrp="1"/>
          </p:cNvSpPr>
          <p:nvPr>
            <p:ph type="ftr" sz="quarter" idx="12"/>
          </p:nvPr>
        </p:nvSpPr>
        <p:spPr/>
        <p:txBody>
          <a:bodyPr/>
          <a:lstStyle>
            <a:lvl1pPr>
              <a:defRPr>
                <a:solidFill>
                  <a:schemeClr val="tx1"/>
                </a:solidFill>
              </a:defRPr>
            </a:lvl1pPr>
          </a:lstStyle>
          <a:p>
            <a:endParaRPr lang="en-GB">
              <a:solidFill>
                <a:srgbClr val="FFFFFF"/>
              </a:solidFill>
            </a:endParaRPr>
          </a:p>
        </p:txBody>
      </p:sp>
      <p:sp>
        <p:nvSpPr>
          <p:cNvPr id="6" name="Slide Number Placeholder 5"/>
          <p:cNvSpPr>
            <a:spLocks noGrp="1"/>
          </p:cNvSpPr>
          <p:nvPr>
            <p:ph type="sldNum" sz="quarter" idx="13"/>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spTree>
    <p:extLst>
      <p:ext uri="{BB962C8B-B14F-4D97-AF65-F5344CB8AC3E}">
        <p14:creationId xmlns:p14="http://schemas.microsoft.com/office/powerpoint/2010/main" val="875939878"/>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2 Column B">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19B03CDE-AAF3-4E43-8B0A-D1F5E04F0AF9}"/>
              </a:ext>
            </a:extLst>
          </p:cNvPr>
          <p:cNvSpPr>
            <a:spLocks noGrp="1"/>
          </p:cNvSpPr>
          <p:nvPr>
            <p:ph type="body" sz="quarter" idx="15"/>
          </p:nvPr>
        </p:nvSpPr>
        <p:spPr>
          <a:xfrm>
            <a:off x="381744" y="2340077"/>
            <a:ext cx="5566772" cy="338554"/>
          </a:xfrm>
          <a:prstGeom prst="rect">
            <a:avLst/>
          </a:prstGeom>
        </p:spPr>
        <p:txBody>
          <a:bodyPr numCol="1" anchor="t">
            <a:spAutoFit/>
          </a:bodyPr>
          <a:lstStyle>
            <a:lvl1pPr marL="0" indent="0">
              <a:buFont typeface="Arial" panose="020B0604020202020204" pitchFamily="34" charset="0"/>
              <a:buNone/>
              <a:tabLst/>
              <a:defRPr sz="16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4" name="Text Placeholder 13">
            <a:extLst>
              <a:ext uri="{FF2B5EF4-FFF2-40B4-BE49-F238E27FC236}">
                <a16:creationId xmlns:a16="http://schemas.microsoft.com/office/drawing/2014/main" id="{5819DBE5-E46E-9846-86F9-0CA51DF2D56D}"/>
              </a:ext>
            </a:extLst>
          </p:cNvPr>
          <p:cNvSpPr>
            <a:spLocks noGrp="1"/>
          </p:cNvSpPr>
          <p:nvPr>
            <p:ph type="body" sz="quarter" idx="16"/>
          </p:nvPr>
        </p:nvSpPr>
        <p:spPr>
          <a:xfrm>
            <a:off x="381744" y="1598576"/>
            <a:ext cx="5566772" cy="477500"/>
          </a:xfrm>
          <a:prstGeom prst="snip2DiagRect">
            <a:avLst/>
          </a:prstGeom>
          <a:gradFill>
            <a:gsLst>
              <a:gs pos="0">
                <a:schemeClr val="accent1"/>
              </a:gs>
              <a:gs pos="100000">
                <a:schemeClr val="accent2"/>
              </a:gs>
            </a:gsLst>
            <a:lin ang="2700000" scaled="0"/>
          </a:gradFill>
        </p:spPr>
        <p:txBody>
          <a:bodyPr anchor="t">
            <a:spAutoFit/>
          </a:bodyPr>
          <a:lstStyle>
            <a:lvl1pPr marL="0" indent="0" algn="ctr">
              <a:buNone/>
              <a:tabLst/>
              <a:defRPr>
                <a:solidFill>
                  <a:schemeClr val="bg1"/>
                </a:solidFill>
                <a:latin typeface="+mn-lt"/>
              </a:defRPr>
            </a:lvl1pPr>
            <a:lvl2pPr>
              <a:buFont typeface="Arial" panose="020B0604020202020204" pitchFamily="34" charset="0"/>
              <a:buNone/>
              <a:defRPr/>
            </a:lvl2pPr>
            <a:lvl3pPr>
              <a:buNone/>
              <a:defRPr/>
            </a:lvl3pPr>
            <a:lvl4pPr>
              <a:buNone/>
              <a:defRPr/>
            </a:lvl4pPr>
            <a:lvl5pPr>
              <a:buNone/>
              <a:defRPr/>
            </a:lvl5pPr>
          </a:lstStyle>
          <a:p>
            <a:pPr lvl="0"/>
            <a:r>
              <a:rPr lang="en-US"/>
              <a:t>Click to edit</a:t>
            </a:r>
          </a:p>
        </p:txBody>
      </p:sp>
      <p:sp>
        <p:nvSpPr>
          <p:cNvPr id="15" name="Text Placeholder 13">
            <a:extLst>
              <a:ext uri="{FF2B5EF4-FFF2-40B4-BE49-F238E27FC236}">
                <a16:creationId xmlns:a16="http://schemas.microsoft.com/office/drawing/2014/main" id="{8E7431A6-E91F-8D4B-A26E-8ED432D11CF4}"/>
              </a:ext>
            </a:extLst>
          </p:cNvPr>
          <p:cNvSpPr>
            <a:spLocks noGrp="1"/>
          </p:cNvSpPr>
          <p:nvPr>
            <p:ph type="body" sz="quarter" idx="17"/>
          </p:nvPr>
        </p:nvSpPr>
        <p:spPr>
          <a:xfrm>
            <a:off x="6271499" y="1598576"/>
            <a:ext cx="5566772" cy="477500"/>
          </a:xfrm>
          <a:prstGeom prst="snip2DiagRect">
            <a:avLst/>
          </a:prstGeom>
          <a:gradFill flip="none" rotWithShape="1">
            <a:gsLst>
              <a:gs pos="0">
                <a:schemeClr val="accent4"/>
              </a:gs>
              <a:gs pos="100000">
                <a:schemeClr val="accent2"/>
              </a:gs>
            </a:gsLst>
            <a:lin ang="10800000" scaled="1"/>
            <a:tileRect/>
          </a:gradFill>
        </p:spPr>
        <p:txBody>
          <a:bodyPr anchor="t">
            <a:spAutoFit/>
          </a:bodyPr>
          <a:lstStyle>
            <a:lvl1pPr marL="0" indent="0" algn="ctr">
              <a:buNone/>
              <a:tabLst/>
              <a:defRPr>
                <a:solidFill>
                  <a:schemeClr val="bg1"/>
                </a:solidFill>
                <a:latin typeface="+mn-lt"/>
              </a:defRPr>
            </a:lvl1pPr>
            <a:lvl2pPr>
              <a:buFont typeface="Arial" panose="020B0604020202020204" pitchFamily="34" charset="0"/>
              <a:buNone/>
              <a:defRPr/>
            </a:lvl2pPr>
            <a:lvl3pPr>
              <a:buNone/>
              <a:defRPr/>
            </a:lvl3pPr>
            <a:lvl4pPr>
              <a:buNone/>
              <a:defRPr/>
            </a:lvl4pPr>
            <a:lvl5pPr>
              <a:buNone/>
              <a:defRPr/>
            </a:lvl5pPr>
          </a:lstStyle>
          <a:p>
            <a:pPr lvl="0"/>
            <a:r>
              <a:rPr lang="en-US"/>
              <a:t>Click to edit</a:t>
            </a:r>
          </a:p>
        </p:txBody>
      </p:sp>
      <p:sp>
        <p:nvSpPr>
          <p:cNvPr id="16" name="Text Placeholder 2">
            <a:extLst>
              <a:ext uri="{FF2B5EF4-FFF2-40B4-BE49-F238E27FC236}">
                <a16:creationId xmlns:a16="http://schemas.microsoft.com/office/drawing/2014/main" id="{C16CEDBA-A154-F94C-9DC8-169B9D3A127C}"/>
              </a:ext>
            </a:extLst>
          </p:cNvPr>
          <p:cNvSpPr>
            <a:spLocks noGrp="1"/>
          </p:cNvSpPr>
          <p:nvPr>
            <p:ph type="body" sz="quarter" idx="18"/>
          </p:nvPr>
        </p:nvSpPr>
        <p:spPr>
          <a:xfrm>
            <a:off x="6271498" y="2340077"/>
            <a:ext cx="5566772" cy="338554"/>
          </a:xfrm>
          <a:prstGeom prst="rect">
            <a:avLst/>
          </a:prstGeom>
        </p:spPr>
        <p:txBody>
          <a:bodyPr numCol="1" anchor="t">
            <a:spAutoFit/>
          </a:bodyPr>
          <a:lstStyle>
            <a:lvl1pPr marL="0" indent="0">
              <a:buFont typeface="Arial" panose="020B0604020202020204" pitchFamily="34" charset="0"/>
              <a:buNone/>
              <a:tabLst/>
              <a:defRPr sz="16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1" name="Title 1">
            <a:extLst>
              <a:ext uri="{FF2B5EF4-FFF2-40B4-BE49-F238E27FC236}">
                <a16:creationId xmlns:a16="http://schemas.microsoft.com/office/drawing/2014/main" id="{E2D5187E-872D-654C-99C9-81FA1FF551AC}"/>
              </a:ext>
            </a:extLst>
          </p:cNvPr>
          <p:cNvSpPr>
            <a:spLocks noGrp="1"/>
          </p:cNvSpPr>
          <p:nvPr>
            <p:ph type="title" hasCustomPrompt="1"/>
          </p:nvPr>
        </p:nvSpPr>
        <p:spPr>
          <a:xfrm>
            <a:off x="381744" y="329761"/>
            <a:ext cx="11428510" cy="515526"/>
          </a:xfrm>
          <a:prstGeom prst="rect">
            <a:avLst/>
          </a:prstGeom>
        </p:spPr>
        <p:txBody>
          <a:bodyPr anchor="t">
            <a:spAutoFit/>
          </a:bodyPr>
          <a:lstStyle>
            <a:lvl1pPr>
              <a:lnSpc>
                <a:spcPts val="3300"/>
              </a:lnSpc>
              <a:defRPr>
                <a:latin typeface="+mn-lt"/>
              </a:defRPr>
            </a:lvl1pPr>
          </a:lstStyle>
          <a:p>
            <a:r>
              <a:rPr lang="en-US"/>
              <a:t>Click to edit title</a:t>
            </a:r>
          </a:p>
        </p:txBody>
      </p:sp>
      <p:sp>
        <p:nvSpPr>
          <p:cNvPr id="12" name="Text Placeholder 6">
            <a:extLst>
              <a:ext uri="{FF2B5EF4-FFF2-40B4-BE49-F238E27FC236}">
                <a16:creationId xmlns:a16="http://schemas.microsoft.com/office/drawing/2014/main" id="{F82E6DFE-44A3-4947-BAA1-D25D7D55FFE3}"/>
              </a:ext>
            </a:extLst>
          </p:cNvPr>
          <p:cNvSpPr>
            <a:spLocks noGrp="1"/>
          </p:cNvSpPr>
          <p:nvPr>
            <p:ph type="body" sz="quarter" idx="10" hasCustomPrompt="1"/>
          </p:nvPr>
        </p:nvSpPr>
        <p:spPr>
          <a:xfrm>
            <a:off x="381744" y="904554"/>
            <a:ext cx="11428510" cy="348813"/>
          </a:xfrm>
          <a:prstGeom prst="rect">
            <a:avLst/>
          </a:prstGeom>
        </p:spPr>
        <p:txBody>
          <a:bodyPr anchor="t">
            <a:spAutoFit/>
          </a:bodyPr>
          <a:lstStyle>
            <a:lvl1pPr marL="0" indent="0">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Tree>
    <p:extLst>
      <p:ext uri="{BB962C8B-B14F-4D97-AF65-F5344CB8AC3E}">
        <p14:creationId xmlns:p14="http://schemas.microsoft.com/office/powerpoint/2010/main" val="2159815585"/>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2 Column C">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52558F1A-467A-E046-99BD-448C8AEA8EB6}"/>
              </a:ext>
            </a:extLst>
          </p:cNvPr>
          <p:cNvSpPr>
            <a:spLocks noGrp="1" noChangeAspect="1"/>
          </p:cNvSpPr>
          <p:nvPr>
            <p:ph type="pic" sz="quarter" idx="10"/>
          </p:nvPr>
        </p:nvSpPr>
        <p:spPr>
          <a:xfrm>
            <a:off x="0" y="0"/>
            <a:ext cx="12192001" cy="3429000"/>
          </a:xfrm>
          <a:custGeom>
            <a:avLst/>
            <a:gdLst>
              <a:gd name="connsiteX0" fmla="*/ 0 w 12192001"/>
              <a:gd name="connsiteY0" fmla="*/ 0 h 3429000"/>
              <a:gd name="connsiteX1" fmla="*/ 12192001 w 12192001"/>
              <a:gd name="connsiteY1" fmla="*/ 0 h 3429000"/>
              <a:gd name="connsiteX2" fmla="*/ 12192001 w 12192001"/>
              <a:gd name="connsiteY2" fmla="*/ 1969774 h 3429000"/>
              <a:gd name="connsiteX3" fmla="*/ 10861994 w 12192001"/>
              <a:gd name="connsiteY3" fmla="*/ 3299954 h 3429000"/>
              <a:gd name="connsiteX4" fmla="*/ 10845304 w 12192001"/>
              <a:gd name="connsiteY4" fmla="*/ 3315124 h 3429000"/>
              <a:gd name="connsiteX5" fmla="*/ 10804231 w 12192001"/>
              <a:gd name="connsiteY5" fmla="*/ 3344329 h 3429000"/>
              <a:gd name="connsiteX6" fmla="*/ 10777307 w 12192001"/>
              <a:gd name="connsiteY6" fmla="*/ 3361022 h 3429000"/>
              <a:gd name="connsiteX7" fmla="*/ 10699891 w 12192001"/>
              <a:gd name="connsiteY7" fmla="*/ 3396296 h 3429000"/>
              <a:gd name="connsiteX8" fmla="*/ 10624783 w 12192001"/>
              <a:gd name="connsiteY8" fmla="*/ 3419385 h 3429000"/>
              <a:gd name="connsiteX9" fmla="*/ 10574531 w 12192001"/>
              <a:gd name="connsiteY9" fmla="*/ 3428342 h 3429000"/>
              <a:gd name="connsiteX10" fmla="*/ 10561505 w 12192001"/>
              <a:gd name="connsiteY10" fmla="*/ 3429000 h 3429000"/>
              <a:gd name="connsiteX11" fmla="*/ 0 w 12192001"/>
              <a:gd name="connsiteY11" fmla="*/ 342900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1" h="3429000">
                <a:moveTo>
                  <a:pt x="0" y="0"/>
                </a:moveTo>
                <a:lnTo>
                  <a:pt x="12192001" y="0"/>
                </a:lnTo>
                <a:lnTo>
                  <a:pt x="12192001" y="1969774"/>
                </a:lnTo>
                <a:lnTo>
                  <a:pt x="10861994" y="3299954"/>
                </a:lnTo>
                <a:lnTo>
                  <a:pt x="10845304" y="3315124"/>
                </a:lnTo>
                <a:lnTo>
                  <a:pt x="10804231" y="3344329"/>
                </a:lnTo>
                <a:lnTo>
                  <a:pt x="10777307" y="3361022"/>
                </a:lnTo>
                <a:cubicBezTo>
                  <a:pt x="10752404" y="3374357"/>
                  <a:pt x="10726557" y="3386157"/>
                  <a:pt x="10699891" y="3396296"/>
                </a:cubicBezTo>
                <a:lnTo>
                  <a:pt x="10624783" y="3419385"/>
                </a:lnTo>
                <a:lnTo>
                  <a:pt x="10574531" y="3428342"/>
                </a:lnTo>
                <a:lnTo>
                  <a:pt x="10561505" y="3429000"/>
                </a:lnTo>
                <a:lnTo>
                  <a:pt x="0" y="3429000"/>
                </a:lnTo>
                <a:close/>
              </a:path>
            </a:pathLst>
          </a:custGeom>
          <a:solidFill>
            <a:schemeClr val="tx2"/>
          </a:solidFill>
        </p:spPr>
        <p:txBody>
          <a:bodyPr wrap="square" anchor="ctr">
            <a:noAutofit/>
          </a:bodyPr>
          <a:lstStyle>
            <a:lvl1pPr marL="0" indent="0" algn="ctr">
              <a:buNone/>
              <a:defRPr>
                <a:latin typeface="+mn-lt"/>
              </a:defRPr>
            </a:lvl1pPr>
          </a:lstStyle>
          <a:p>
            <a:endParaRPr lang="en-US"/>
          </a:p>
        </p:txBody>
      </p:sp>
      <p:sp>
        <p:nvSpPr>
          <p:cNvPr id="8" name="Title 1">
            <a:extLst>
              <a:ext uri="{FF2B5EF4-FFF2-40B4-BE49-F238E27FC236}">
                <a16:creationId xmlns:a16="http://schemas.microsoft.com/office/drawing/2014/main" id="{1527AEE6-A4F6-E84A-B6E8-C2D530F28094}"/>
              </a:ext>
            </a:extLst>
          </p:cNvPr>
          <p:cNvSpPr>
            <a:spLocks noGrp="1"/>
          </p:cNvSpPr>
          <p:nvPr>
            <p:ph type="title" hasCustomPrompt="1"/>
          </p:nvPr>
        </p:nvSpPr>
        <p:spPr>
          <a:xfrm>
            <a:off x="381745" y="4566355"/>
            <a:ext cx="4495686" cy="515526"/>
          </a:xfrm>
          <a:prstGeom prst="rect">
            <a:avLst/>
          </a:prstGeom>
        </p:spPr>
        <p:txBody>
          <a:bodyPr anchor="ctr">
            <a:spAutoFit/>
          </a:bodyPr>
          <a:lstStyle>
            <a:lvl1pPr algn="r">
              <a:lnSpc>
                <a:spcPts val="3300"/>
              </a:lnSpc>
              <a:defRPr sz="3000" b="1">
                <a:solidFill>
                  <a:schemeClr val="tx1"/>
                </a:solidFill>
                <a:latin typeface="+mn-lt"/>
              </a:defRPr>
            </a:lvl1pPr>
          </a:lstStyle>
          <a:p>
            <a:r>
              <a:rPr lang="en-US"/>
              <a:t>Click to edit title</a:t>
            </a:r>
          </a:p>
        </p:txBody>
      </p:sp>
      <p:sp>
        <p:nvSpPr>
          <p:cNvPr id="12" name="Text Placeholder 6">
            <a:extLst>
              <a:ext uri="{FF2B5EF4-FFF2-40B4-BE49-F238E27FC236}">
                <a16:creationId xmlns:a16="http://schemas.microsoft.com/office/drawing/2014/main" id="{0246520F-3872-E84E-9897-CF98748D5CF9}"/>
              </a:ext>
            </a:extLst>
          </p:cNvPr>
          <p:cNvSpPr>
            <a:spLocks noGrp="1"/>
          </p:cNvSpPr>
          <p:nvPr>
            <p:ph type="body" sz="quarter" idx="11" hasCustomPrompt="1"/>
          </p:nvPr>
        </p:nvSpPr>
        <p:spPr>
          <a:xfrm>
            <a:off x="5223896" y="4162398"/>
            <a:ext cx="6580008" cy="1323439"/>
          </a:xfrm>
          <a:prstGeom prst="rect">
            <a:avLst/>
          </a:prstGeom>
        </p:spPr>
        <p:txBody>
          <a:bodyPr anchor="ctr">
            <a:spAutoFit/>
          </a:bodyPr>
          <a:lstStyle>
            <a:lvl1pPr marL="0" indent="0">
              <a:buNone/>
              <a:defRPr sz="1600" b="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r>
              <a:rPr lang="en-US"/>
              <a:t>There are number of options to treat the text on this page. This box can be filled with a paragraph, bullet points, or both. Don’t forget to customize the image to fit the topic of this slide. Just click on the picture icon. You can then add an image, which will automatically fill the placeholder and it will fill accordingly. Crop if necessary.</a:t>
            </a:r>
          </a:p>
        </p:txBody>
      </p:sp>
    </p:spTree>
    <p:extLst>
      <p:ext uri="{BB962C8B-B14F-4D97-AF65-F5344CB8AC3E}">
        <p14:creationId xmlns:p14="http://schemas.microsoft.com/office/powerpoint/2010/main" val="2261410791"/>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2 Column 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527AEE6-A4F6-E84A-B6E8-C2D530F28094}"/>
              </a:ext>
            </a:extLst>
          </p:cNvPr>
          <p:cNvSpPr>
            <a:spLocks noGrp="1"/>
          </p:cNvSpPr>
          <p:nvPr>
            <p:ph type="title" hasCustomPrompt="1"/>
          </p:nvPr>
        </p:nvSpPr>
        <p:spPr>
          <a:xfrm>
            <a:off x="381745" y="1375099"/>
            <a:ext cx="4495686" cy="515526"/>
          </a:xfrm>
          <a:prstGeom prst="rect">
            <a:avLst/>
          </a:prstGeom>
        </p:spPr>
        <p:txBody>
          <a:bodyPr anchor="ctr">
            <a:spAutoFit/>
          </a:bodyPr>
          <a:lstStyle>
            <a:lvl1pPr algn="r">
              <a:lnSpc>
                <a:spcPts val="3300"/>
              </a:lnSpc>
              <a:defRPr sz="3000" b="1">
                <a:solidFill>
                  <a:schemeClr val="tx1"/>
                </a:solidFill>
                <a:latin typeface="+mn-lt"/>
              </a:defRPr>
            </a:lvl1pPr>
          </a:lstStyle>
          <a:p>
            <a:r>
              <a:rPr lang="en-US"/>
              <a:t>Click to edit title</a:t>
            </a:r>
          </a:p>
        </p:txBody>
      </p:sp>
      <p:sp>
        <p:nvSpPr>
          <p:cNvPr id="12" name="Text Placeholder 6">
            <a:extLst>
              <a:ext uri="{FF2B5EF4-FFF2-40B4-BE49-F238E27FC236}">
                <a16:creationId xmlns:a16="http://schemas.microsoft.com/office/drawing/2014/main" id="{0246520F-3872-E84E-9897-CF98748D5CF9}"/>
              </a:ext>
            </a:extLst>
          </p:cNvPr>
          <p:cNvSpPr>
            <a:spLocks noGrp="1"/>
          </p:cNvSpPr>
          <p:nvPr>
            <p:ph type="body" sz="quarter" idx="11" hasCustomPrompt="1"/>
          </p:nvPr>
        </p:nvSpPr>
        <p:spPr>
          <a:xfrm>
            <a:off x="5223896" y="971143"/>
            <a:ext cx="6580008" cy="1323439"/>
          </a:xfrm>
          <a:prstGeom prst="rect">
            <a:avLst/>
          </a:prstGeom>
        </p:spPr>
        <p:txBody>
          <a:bodyPr anchor="ctr">
            <a:spAutoFit/>
          </a:bodyPr>
          <a:lstStyle>
            <a:lvl1pPr marL="0" indent="0">
              <a:buNone/>
              <a:defRPr sz="1600" b="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r>
              <a:rPr lang="en-US"/>
              <a:t>There are number of options to treat the text on this page. This box can be filled with a paragraph, bullet points, or both. Don’t forget to customize the image to fit the topic of this slide. Just click on the picture icon. You can then add an image, which will automatically fill the placeholder and it will fill accordingly. Crop if necessary.</a:t>
            </a:r>
          </a:p>
        </p:txBody>
      </p:sp>
      <p:sp>
        <p:nvSpPr>
          <p:cNvPr id="10" name="Picture Placeholder 9">
            <a:extLst>
              <a:ext uri="{FF2B5EF4-FFF2-40B4-BE49-F238E27FC236}">
                <a16:creationId xmlns:a16="http://schemas.microsoft.com/office/drawing/2014/main" id="{4D26E8E3-534F-E545-9087-B13B1DFA50DF}"/>
              </a:ext>
            </a:extLst>
          </p:cNvPr>
          <p:cNvSpPr>
            <a:spLocks noGrp="1" noChangeAspect="1"/>
          </p:cNvSpPr>
          <p:nvPr>
            <p:ph type="pic" sz="quarter" idx="12"/>
          </p:nvPr>
        </p:nvSpPr>
        <p:spPr>
          <a:xfrm>
            <a:off x="-6576" y="3438144"/>
            <a:ext cx="12207240" cy="3430597"/>
          </a:xfrm>
          <a:custGeom>
            <a:avLst/>
            <a:gdLst>
              <a:gd name="connsiteX0" fmla="*/ 2877788 w 9144000"/>
              <a:gd name="connsiteY0" fmla="*/ 2145055 h 2564925"/>
              <a:gd name="connsiteX1" fmla="*/ 2745200 w 9144000"/>
              <a:gd name="connsiteY1" fmla="*/ 2199878 h 2564925"/>
              <a:gd name="connsiteX2" fmla="*/ 2381250 w 9144000"/>
              <a:gd name="connsiteY2" fmla="*/ 2563120 h 2564925"/>
              <a:gd name="connsiteX3" fmla="*/ 6762750 w 9144000"/>
              <a:gd name="connsiteY3" fmla="*/ 2563120 h 2564925"/>
              <a:gd name="connsiteX4" fmla="*/ 6398324 w 9144000"/>
              <a:gd name="connsiteY4" fmla="*/ 2199878 h 2564925"/>
              <a:gd name="connsiteX5" fmla="*/ 6265736 w 9144000"/>
              <a:gd name="connsiteY5" fmla="*/ 2145055 h 2564925"/>
              <a:gd name="connsiteX6" fmla="*/ 0 w 9144000"/>
              <a:gd name="connsiteY6" fmla="*/ 0 h 2564925"/>
              <a:gd name="connsiteX7" fmla="*/ 7920990 w 9144000"/>
              <a:gd name="connsiteY7" fmla="*/ 0 h 2564925"/>
              <a:gd name="connsiteX8" fmla="*/ 7930515 w 9144000"/>
              <a:gd name="connsiteY8" fmla="*/ 0 h 2564925"/>
              <a:gd name="connsiteX9" fmla="*/ 7968615 w 9144000"/>
              <a:gd name="connsiteY9" fmla="*/ 6746 h 2564925"/>
              <a:gd name="connsiteX10" fmla="*/ 8025289 w 9144000"/>
              <a:gd name="connsiteY10" fmla="*/ 24324 h 2564925"/>
              <a:gd name="connsiteX11" fmla="*/ 8083392 w 9144000"/>
              <a:gd name="connsiteY11" fmla="*/ 50643 h 2564925"/>
              <a:gd name="connsiteX12" fmla="*/ 8103585 w 9144000"/>
              <a:gd name="connsiteY12" fmla="*/ 63185 h 2564925"/>
              <a:gd name="connsiteX13" fmla="*/ 8134350 w 9144000"/>
              <a:gd name="connsiteY13" fmla="*/ 85038 h 2564925"/>
              <a:gd name="connsiteX14" fmla="*/ 8146543 w 9144000"/>
              <a:gd name="connsiteY14" fmla="*/ 96060 h 2564925"/>
              <a:gd name="connsiteX15" fmla="*/ 9144000 w 9144000"/>
              <a:gd name="connsiteY15" fmla="*/ 1091245 h 2564925"/>
              <a:gd name="connsiteX16" fmla="*/ 9144000 w 9144000"/>
              <a:gd name="connsiteY16" fmla="*/ 2564925 h 2564925"/>
              <a:gd name="connsiteX17" fmla="*/ 0 w 9144000"/>
              <a:gd name="connsiteY17" fmla="*/ 2564925 h 256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44000" h="2564925">
                <a:moveTo>
                  <a:pt x="2877788" y="2145055"/>
                </a:moveTo>
                <a:cubicBezTo>
                  <a:pt x="2828055" y="2145080"/>
                  <a:pt x="2780367" y="2164799"/>
                  <a:pt x="2745200" y="2199878"/>
                </a:cubicBezTo>
                <a:lnTo>
                  <a:pt x="2381250" y="2563120"/>
                </a:lnTo>
                <a:lnTo>
                  <a:pt x="6762750" y="2563120"/>
                </a:lnTo>
                <a:lnTo>
                  <a:pt x="6398324" y="2199878"/>
                </a:lnTo>
                <a:cubicBezTo>
                  <a:pt x="6363157" y="2164799"/>
                  <a:pt x="6315469" y="2145080"/>
                  <a:pt x="6265736" y="2145055"/>
                </a:cubicBezTo>
                <a:close/>
                <a:moveTo>
                  <a:pt x="0" y="0"/>
                </a:moveTo>
                <a:lnTo>
                  <a:pt x="7920990" y="0"/>
                </a:lnTo>
                <a:lnTo>
                  <a:pt x="7930515" y="0"/>
                </a:lnTo>
                <a:lnTo>
                  <a:pt x="7968615" y="6746"/>
                </a:lnTo>
                <a:lnTo>
                  <a:pt x="8025289" y="24324"/>
                </a:lnTo>
                <a:cubicBezTo>
                  <a:pt x="8045216" y="31813"/>
                  <a:pt x="8064625" y="40605"/>
                  <a:pt x="8083392" y="50643"/>
                </a:cubicBezTo>
                <a:lnTo>
                  <a:pt x="8103585" y="63185"/>
                </a:lnTo>
                <a:lnTo>
                  <a:pt x="8134350" y="85038"/>
                </a:lnTo>
                <a:lnTo>
                  <a:pt x="8146543" y="96060"/>
                </a:lnTo>
                <a:lnTo>
                  <a:pt x="9144000" y="1091245"/>
                </a:lnTo>
                <a:lnTo>
                  <a:pt x="9144000" y="2564925"/>
                </a:lnTo>
                <a:lnTo>
                  <a:pt x="0" y="2564925"/>
                </a:lnTo>
                <a:close/>
              </a:path>
            </a:pathLst>
          </a:custGeom>
          <a:solidFill>
            <a:schemeClr val="tx2"/>
          </a:solidFill>
        </p:spPr>
        <p:txBody>
          <a:bodyPr wrap="square" anchor="ctr">
            <a:noAutofit/>
          </a:bodyPr>
          <a:lstStyle>
            <a:lvl1pPr algn="ctr">
              <a:buFontTx/>
              <a:buNone/>
              <a:defRPr/>
            </a:lvl1pPr>
          </a:lstStyle>
          <a:p>
            <a:endParaRPr lang="en-US"/>
          </a:p>
        </p:txBody>
      </p:sp>
    </p:spTree>
    <p:extLst>
      <p:ext uri="{BB962C8B-B14F-4D97-AF65-F5344CB8AC3E}">
        <p14:creationId xmlns:p14="http://schemas.microsoft.com/office/powerpoint/2010/main" val="2223581404"/>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3 Column A">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19B03CDE-AAF3-4E43-8B0A-D1F5E04F0AF9}"/>
              </a:ext>
            </a:extLst>
          </p:cNvPr>
          <p:cNvSpPr>
            <a:spLocks noGrp="1"/>
          </p:cNvSpPr>
          <p:nvPr>
            <p:ph type="body" sz="quarter" idx="15"/>
          </p:nvPr>
        </p:nvSpPr>
        <p:spPr>
          <a:xfrm>
            <a:off x="381745" y="2340077"/>
            <a:ext cx="3590488" cy="338554"/>
          </a:xfrm>
          <a:prstGeom prst="rect">
            <a:avLst/>
          </a:prstGeom>
        </p:spPr>
        <p:txBody>
          <a:bodyPr numCol="1">
            <a:spAutoFit/>
          </a:bodyPr>
          <a:lstStyle>
            <a:lvl1pPr marL="0" indent="0">
              <a:spcAft>
                <a:spcPts val="800"/>
              </a:spcAft>
              <a:buFont typeface="Arial" panose="020B0604020202020204" pitchFamily="34" charset="0"/>
              <a:buNone/>
              <a:tabLst/>
              <a:defRPr sz="16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4" name="Text Placeholder 13">
            <a:extLst>
              <a:ext uri="{FF2B5EF4-FFF2-40B4-BE49-F238E27FC236}">
                <a16:creationId xmlns:a16="http://schemas.microsoft.com/office/drawing/2014/main" id="{5819DBE5-E46E-9846-86F9-0CA51DF2D56D}"/>
              </a:ext>
            </a:extLst>
          </p:cNvPr>
          <p:cNvSpPr>
            <a:spLocks noGrp="1"/>
          </p:cNvSpPr>
          <p:nvPr>
            <p:ph type="body" sz="quarter" idx="16"/>
          </p:nvPr>
        </p:nvSpPr>
        <p:spPr>
          <a:xfrm>
            <a:off x="381745" y="1598576"/>
            <a:ext cx="3590488" cy="477500"/>
          </a:xfrm>
          <a:prstGeom prst="snip2DiagRect">
            <a:avLst/>
          </a:prstGeom>
          <a:solidFill>
            <a:schemeClr val="accent2"/>
          </a:solidFill>
        </p:spPr>
        <p:txBody>
          <a:bodyPr anchor="t">
            <a:spAutoFit/>
          </a:bodyPr>
          <a:lstStyle>
            <a:lvl1pPr marL="0" indent="0" algn="ctr">
              <a:buNone/>
              <a:tabLst/>
              <a:defRPr>
                <a:solidFill>
                  <a:schemeClr val="bg1"/>
                </a:solidFill>
                <a:latin typeface="+mn-lt"/>
              </a:defRPr>
            </a:lvl1pPr>
            <a:lvl2pPr>
              <a:buFont typeface="Arial" panose="020B0604020202020204" pitchFamily="34" charset="0"/>
              <a:buNone/>
              <a:defRPr/>
            </a:lvl2pPr>
            <a:lvl3pPr>
              <a:buNone/>
              <a:defRPr/>
            </a:lvl3pPr>
            <a:lvl4pPr>
              <a:buNone/>
              <a:defRPr/>
            </a:lvl4pPr>
            <a:lvl5pPr>
              <a:buNone/>
              <a:defRPr/>
            </a:lvl5pPr>
          </a:lstStyle>
          <a:p>
            <a:pPr lvl="0"/>
            <a:r>
              <a:rPr lang="en-US"/>
              <a:t>Click to edit</a:t>
            </a:r>
          </a:p>
        </p:txBody>
      </p:sp>
      <p:sp>
        <p:nvSpPr>
          <p:cNvPr id="12" name="Text Placeholder 2">
            <a:extLst>
              <a:ext uri="{FF2B5EF4-FFF2-40B4-BE49-F238E27FC236}">
                <a16:creationId xmlns:a16="http://schemas.microsoft.com/office/drawing/2014/main" id="{A87D27A0-14A2-474A-8BC9-70A0DDF6C054}"/>
              </a:ext>
            </a:extLst>
          </p:cNvPr>
          <p:cNvSpPr>
            <a:spLocks noGrp="1"/>
          </p:cNvSpPr>
          <p:nvPr>
            <p:ph type="body" sz="quarter" idx="17"/>
          </p:nvPr>
        </p:nvSpPr>
        <p:spPr>
          <a:xfrm>
            <a:off x="4304817" y="2340077"/>
            <a:ext cx="3590488" cy="338554"/>
          </a:xfrm>
          <a:prstGeom prst="rect">
            <a:avLst/>
          </a:prstGeom>
        </p:spPr>
        <p:txBody>
          <a:bodyPr numCol="1">
            <a:spAutoFit/>
          </a:bodyPr>
          <a:lstStyle>
            <a:lvl1pPr marL="0" indent="0">
              <a:spcAft>
                <a:spcPts val="800"/>
              </a:spcAft>
              <a:buFont typeface="Arial" panose="020B0604020202020204" pitchFamily="34" charset="0"/>
              <a:buNone/>
              <a:tabLst/>
              <a:defRPr sz="16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3" name="Text Placeholder 13">
            <a:extLst>
              <a:ext uri="{FF2B5EF4-FFF2-40B4-BE49-F238E27FC236}">
                <a16:creationId xmlns:a16="http://schemas.microsoft.com/office/drawing/2014/main" id="{9AAB19FE-5A48-524F-A9A3-D2B967947BD3}"/>
              </a:ext>
            </a:extLst>
          </p:cNvPr>
          <p:cNvSpPr>
            <a:spLocks noGrp="1"/>
          </p:cNvSpPr>
          <p:nvPr>
            <p:ph type="body" sz="quarter" idx="18"/>
          </p:nvPr>
        </p:nvSpPr>
        <p:spPr>
          <a:xfrm>
            <a:off x="4304817" y="1598576"/>
            <a:ext cx="3590488" cy="477500"/>
          </a:xfrm>
          <a:prstGeom prst="snip2DiagRect">
            <a:avLst/>
          </a:prstGeom>
          <a:solidFill>
            <a:schemeClr val="accent4"/>
          </a:solidFill>
        </p:spPr>
        <p:txBody>
          <a:bodyPr anchor="t">
            <a:spAutoFit/>
          </a:bodyPr>
          <a:lstStyle>
            <a:lvl1pPr marL="0" indent="0" algn="ctr">
              <a:buNone/>
              <a:tabLst/>
              <a:defRPr>
                <a:solidFill>
                  <a:schemeClr val="bg1"/>
                </a:solidFill>
                <a:latin typeface="+mn-lt"/>
              </a:defRPr>
            </a:lvl1pPr>
            <a:lvl2pPr>
              <a:buFont typeface="Arial" panose="020B0604020202020204" pitchFamily="34" charset="0"/>
              <a:buNone/>
              <a:defRPr/>
            </a:lvl2pPr>
            <a:lvl3pPr>
              <a:buNone/>
              <a:defRPr/>
            </a:lvl3pPr>
            <a:lvl4pPr>
              <a:buNone/>
              <a:defRPr/>
            </a:lvl4pPr>
            <a:lvl5pPr>
              <a:buNone/>
              <a:defRPr/>
            </a:lvl5pPr>
          </a:lstStyle>
          <a:p>
            <a:pPr lvl="0"/>
            <a:r>
              <a:rPr lang="en-US"/>
              <a:t>Click to edit</a:t>
            </a:r>
          </a:p>
        </p:txBody>
      </p:sp>
      <p:sp>
        <p:nvSpPr>
          <p:cNvPr id="17" name="Text Placeholder 2">
            <a:extLst>
              <a:ext uri="{FF2B5EF4-FFF2-40B4-BE49-F238E27FC236}">
                <a16:creationId xmlns:a16="http://schemas.microsoft.com/office/drawing/2014/main" id="{2CCE2FF4-EA20-CE4A-9234-6A137E6849DC}"/>
              </a:ext>
            </a:extLst>
          </p:cNvPr>
          <p:cNvSpPr>
            <a:spLocks noGrp="1"/>
          </p:cNvSpPr>
          <p:nvPr>
            <p:ph type="body" sz="quarter" idx="19"/>
          </p:nvPr>
        </p:nvSpPr>
        <p:spPr>
          <a:xfrm>
            <a:off x="8247551" y="2340077"/>
            <a:ext cx="3590488" cy="338554"/>
          </a:xfrm>
          <a:prstGeom prst="rect">
            <a:avLst/>
          </a:prstGeom>
        </p:spPr>
        <p:txBody>
          <a:bodyPr numCol="1">
            <a:spAutoFit/>
          </a:bodyPr>
          <a:lstStyle>
            <a:lvl1pPr marL="0" indent="0">
              <a:spcAft>
                <a:spcPts val="800"/>
              </a:spcAft>
              <a:buFont typeface="Arial" panose="020B0604020202020204" pitchFamily="34" charset="0"/>
              <a:buNone/>
              <a:tabLst/>
              <a:defRPr sz="16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8" name="Text Placeholder 13">
            <a:extLst>
              <a:ext uri="{FF2B5EF4-FFF2-40B4-BE49-F238E27FC236}">
                <a16:creationId xmlns:a16="http://schemas.microsoft.com/office/drawing/2014/main" id="{A8B6F19C-2C9C-624C-A456-EA04E5F0FA38}"/>
              </a:ext>
            </a:extLst>
          </p:cNvPr>
          <p:cNvSpPr>
            <a:spLocks noGrp="1"/>
          </p:cNvSpPr>
          <p:nvPr>
            <p:ph type="body" sz="quarter" idx="20"/>
          </p:nvPr>
        </p:nvSpPr>
        <p:spPr>
          <a:xfrm>
            <a:off x="8247551" y="1598576"/>
            <a:ext cx="3590488" cy="477500"/>
          </a:xfrm>
          <a:prstGeom prst="snip2DiagRect">
            <a:avLst/>
          </a:prstGeom>
          <a:solidFill>
            <a:schemeClr val="accent5"/>
          </a:solidFill>
        </p:spPr>
        <p:txBody>
          <a:bodyPr anchor="t">
            <a:spAutoFit/>
          </a:bodyPr>
          <a:lstStyle>
            <a:lvl1pPr marL="0" indent="0" algn="ctr">
              <a:buNone/>
              <a:tabLst/>
              <a:defRPr>
                <a:solidFill>
                  <a:schemeClr val="bg1"/>
                </a:solidFill>
                <a:latin typeface="+mn-lt"/>
              </a:defRPr>
            </a:lvl1pPr>
            <a:lvl2pPr>
              <a:buFont typeface="Arial" panose="020B0604020202020204" pitchFamily="34" charset="0"/>
              <a:buNone/>
              <a:defRPr/>
            </a:lvl2pPr>
            <a:lvl3pPr>
              <a:buNone/>
              <a:defRPr/>
            </a:lvl3pPr>
            <a:lvl4pPr>
              <a:buNone/>
              <a:defRPr/>
            </a:lvl4pPr>
            <a:lvl5pPr>
              <a:buNone/>
              <a:defRPr/>
            </a:lvl5pPr>
          </a:lstStyle>
          <a:p>
            <a:pPr lvl="0"/>
            <a:r>
              <a:rPr lang="en-US"/>
              <a:t>Click to edit</a:t>
            </a:r>
          </a:p>
        </p:txBody>
      </p:sp>
      <p:sp>
        <p:nvSpPr>
          <p:cNvPr id="15" name="Title 1">
            <a:extLst>
              <a:ext uri="{FF2B5EF4-FFF2-40B4-BE49-F238E27FC236}">
                <a16:creationId xmlns:a16="http://schemas.microsoft.com/office/drawing/2014/main" id="{60715C27-F856-6E44-89DB-EF8149A0ED23}"/>
              </a:ext>
            </a:extLst>
          </p:cNvPr>
          <p:cNvSpPr>
            <a:spLocks noGrp="1"/>
          </p:cNvSpPr>
          <p:nvPr>
            <p:ph type="title" hasCustomPrompt="1"/>
          </p:nvPr>
        </p:nvSpPr>
        <p:spPr>
          <a:xfrm>
            <a:off x="381744" y="329761"/>
            <a:ext cx="11428510" cy="515526"/>
          </a:xfrm>
          <a:prstGeom prst="rect">
            <a:avLst/>
          </a:prstGeom>
        </p:spPr>
        <p:txBody>
          <a:bodyPr anchor="t">
            <a:spAutoFit/>
          </a:bodyPr>
          <a:lstStyle>
            <a:lvl1pPr>
              <a:lnSpc>
                <a:spcPts val="3300"/>
              </a:lnSpc>
              <a:defRPr>
                <a:latin typeface="+mn-lt"/>
              </a:defRPr>
            </a:lvl1pPr>
          </a:lstStyle>
          <a:p>
            <a:r>
              <a:rPr lang="en-US"/>
              <a:t>Click to edit title</a:t>
            </a:r>
          </a:p>
        </p:txBody>
      </p:sp>
      <p:sp>
        <p:nvSpPr>
          <p:cNvPr id="16" name="Text Placeholder 6">
            <a:extLst>
              <a:ext uri="{FF2B5EF4-FFF2-40B4-BE49-F238E27FC236}">
                <a16:creationId xmlns:a16="http://schemas.microsoft.com/office/drawing/2014/main" id="{CE989158-5FF6-EA4C-8C3C-0C39028ADEA4}"/>
              </a:ext>
            </a:extLst>
          </p:cNvPr>
          <p:cNvSpPr>
            <a:spLocks noGrp="1"/>
          </p:cNvSpPr>
          <p:nvPr>
            <p:ph type="body" sz="quarter" idx="10" hasCustomPrompt="1"/>
          </p:nvPr>
        </p:nvSpPr>
        <p:spPr>
          <a:xfrm>
            <a:off x="381744" y="904554"/>
            <a:ext cx="11428510" cy="348813"/>
          </a:xfrm>
          <a:prstGeom prst="rect">
            <a:avLst/>
          </a:prstGeom>
        </p:spPr>
        <p:txBody>
          <a:bodyPr anchor="t">
            <a:spAutoFit/>
          </a:bodyPr>
          <a:lstStyle>
            <a:lvl1pPr marL="0" indent="0">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Tree>
    <p:extLst>
      <p:ext uri="{BB962C8B-B14F-4D97-AF65-F5344CB8AC3E}">
        <p14:creationId xmlns:p14="http://schemas.microsoft.com/office/powerpoint/2010/main" val="708957956"/>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3 Column B">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19B03CDE-AAF3-4E43-8B0A-D1F5E04F0AF9}"/>
              </a:ext>
            </a:extLst>
          </p:cNvPr>
          <p:cNvSpPr>
            <a:spLocks noGrp="1"/>
          </p:cNvSpPr>
          <p:nvPr>
            <p:ph type="body" sz="quarter" idx="15"/>
          </p:nvPr>
        </p:nvSpPr>
        <p:spPr>
          <a:xfrm>
            <a:off x="374282" y="2249962"/>
            <a:ext cx="3590488" cy="338554"/>
          </a:xfrm>
          <a:prstGeom prst="rect">
            <a:avLst/>
          </a:prstGeom>
        </p:spPr>
        <p:txBody>
          <a:bodyPr numCol="1" anchor="b">
            <a:spAutoFit/>
          </a:bodyPr>
          <a:lstStyle>
            <a:lvl1pPr marL="0" indent="0" algn="ctr">
              <a:spcAft>
                <a:spcPts val="800"/>
              </a:spcAft>
              <a:buFont typeface="Arial" panose="020B0604020202020204" pitchFamily="34" charset="0"/>
              <a:buNone/>
              <a:tabLst/>
              <a:defRPr sz="16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2" name="Text Placeholder 2">
            <a:extLst>
              <a:ext uri="{FF2B5EF4-FFF2-40B4-BE49-F238E27FC236}">
                <a16:creationId xmlns:a16="http://schemas.microsoft.com/office/drawing/2014/main" id="{A87D27A0-14A2-474A-8BC9-70A0DDF6C054}"/>
              </a:ext>
            </a:extLst>
          </p:cNvPr>
          <p:cNvSpPr>
            <a:spLocks noGrp="1"/>
          </p:cNvSpPr>
          <p:nvPr>
            <p:ph type="body" sz="quarter" idx="17"/>
          </p:nvPr>
        </p:nvSpPr>
        <p:spPr>
          <a:xfrm>
            <a:off x="4297025" y="2249962"/>
            <a:ext cx="3590488" cy="338554"/>
          </a:xfrm>
          <a:prstGeom prst="rect">
            <a:avLst/>
          </a:prstGeom>
        </p:spPr>
        <p:txBody>
          <a:bodyPr numCol="1" anchor="b">
            <a:spAutoFit/>
          </a:bodyPr>
          <a:lstStyle>
            <a:lvl1pPr marL="0" indent="0" algn="ctr">
              <a:spcAft>
                <a:spcPts val="800"/>
              </a:spcAft>
              <a:buFont typeface="Arial" panose="020B0604020202020204" pitchFamily="34" charset="0"/>
              <a:buNone/>
              <a:tabLst/>
              <a:defRPr sz="16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7" name="Text Placeholder 2">
            <a:extLst>
              <a:ext uri="{FF2B5EF4-FFF2-40B4-BE49-F238E27FC236}">
                <a16:creationId xmlns:a16="http://schemas.microsoft.com/office/drawing/2014/main" id="{2CCE2FF4-EA20-CE4A-9234-6A137E6849DC}"/>
              </a:ext>
            </a:extLst>
          </p:cNvPr>
          <p:cNvSpPr>
            <a:spLocks noGrp="1"/>
          </p:cNvSpPr>
          <p:nvPr>
            <p:ph type="body" sz="quarter" idx="19"/>
          </p:nvPr>
        </p:nvSpPr>
        <p:spPr>
          <a:xfrm>
            <a:off x="8219768" y="2249962"/>
            <a:ext cx="3590488" cy="338554"/>
          </a:xfrm>
          <a:prstGeom prst="rect">
            <a:avLst/>
          </a:prstGeom>
        </p:spPr>
        <p:txBody>
          <a:bodyPr numCol="1" anchor="b">
            <a:spAutoFit/>
          </a:bodyPr>
          <a:lstStyle>
            <a:lvl1pPr marL="0" indent="0" algn="ctr">
              <a:spcAft>
                <a:spcPts val="800"/>
              </a:spcAft>
              <a:buFont typeface="Arial" panose="020B0604020202020204" pitchFamily="34" charset="0"/>
              <a:buNone/>
              <a:tabLst/>
              <a:defRPr sz="16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6" name="Text Placeholder 5">
            <a:extLst>
              <a:ext uri="{FF2B5EF4-FFF2-40B4-BE49-F238E27FC236}">
                <a16:creationId xmlns:a16="http://schemas.microsoft.com/office/drawing/2014/main" id="{96F05814-AC4F-D44C-84AF-040B00F28C32}"/>
              </a:ext>
            </a:extLst>
          </p:cNvPr>
          <p:cNvSpPr>
            <a:spLocks noGrp="1"/>
          </p:cNvSpPr>
          <p:nvPr>
            <p:ph type="body" sz="quarter" idx="21"/>
          </p:nvPr>
        </p:nvSpPr>
        <p:spPr>
          <a:xfrm>
            <a:off x="764748" y="2866197"/>
            <a:ext cx="2824482" cy="2824482"/>
          </a:xfrm>
          <a:prstGeom prst="ellipse">
            <a:avLst/>
          </a:prstGeom>
          <a:solidFill>
            <a:schemeClr val="bg1"/>
          </a:solidFill>
          <a:ln w="254000">
            <a:gradFill>
              <a:gsLst>
                <a:gs pos="0">
                  <a:schemeClr val="accent3"/>
                </a:gs>
                <a:gs pos="100000">
                  <a:schemeClr val="accent1"/>
                </a:gs>
              </a:gsLst>
              <a:lin ang="2700000" scaled="0"/>
            </a:gradFill>
          </a:ln>
          <a:effectLst>
            <a:reflection blurRad="139700" stA="43000" endPos="12000" dist="12700" dir="5400000" sy="-100000" algn="bl" rotWithShape="0"/>
          </a:effectLst>
        </p:spPr>
        <p:txBody>
          <a:bodyPr lIns="45720" rIns="45720" anchor="ctr"/>
          <a:lstStyle>
            <a:lvl1pPr marL="0" indent="0" algn="ctr">
              <a:buFontTx/>
              <a:buNone/>
              <a:tabLst/>
              <a:defRPr lang="en-US" dirty="0">
                <a:solidFill>
                  <a:schemeClr val="bg2"/>
                </a:solidFill>
                <a:latin typeface="+mn-lt"/>
              </a:defRPr>
            </a:lvl1pPr>
            <a:lvl2pPr algn="ctr">
              <a:buFontTx/>
              <a:buNone/>
              <a:defRPr>
                <a:solidFill>
                  <a:schemeClr val="bg1"/>
                </a:solidFill>
              </a:defRPr>
            </a:lvl2pPr>
            <a:lvl3pPr algn="ctr">
              <a:buFontTx/>
              <a:buNone/>
              <a:defRPr>
                <a:solidFill>
                  <a:schemeClr val="bg1"/>
                </a:solidFill>
              </a:defRPr>
            </a:lvl3pPr>
            <a:lvl4pPr algn="ctr">
              <a:buFontTx/>
              <a:buNone/>
              <a:defRPr>
                <a:solidFill>
                  <a:schemeClr val="bg1"/>
                </a:solidFill>
              </a:defRPr>
            </a:lvl4pPr>
            <a:lvl5pPr algn="ctr">
              <a:buFontTx/>
              <a:buNone/>
              <a:defRPr>
                <a:solidFill>
                  <a:schemeClr val="bg1"/>
                </a:solidFill>
              </a:defRPr>
            </a:lvl5pPr>
          </a:lstStyle>
          <a:p>
            <a:pPr lvl="0"/>
            <a:endParaRPr lang="en-US"/>
          </a:p>
        </p:txBody>
      </p:sp>
      <p:sp>
        <p:nvSpPr>
          <p:cNvPr id="18" name="Text Placeholder 5">
            <a:extLst>
              <a:ext uri="{FF2B5EF4-FFF2-40B4-BE49-F238E27FC236}">
                <a16:creationId xmlns:a16="http://schemas.microsoft.com/office/drawing/2014/main" id="{95F90450-7F96-3F44-B50E-A145979EBBFE}"/>
              </a:ext>
            </a:extLst>
          </p:cNvPr>
          <p:cNvSpPr>
            <a:spLocks noGrp="1"/>
          </p:cNvSpPr>
          <p:nvPr>
            <p:ph type="body" sz="quarter" idx="23"/>
          </p:nvPr>
        </p:nvSpPr>
        <p:spPr>
          <a:xfrm>
            <a:off x="4683759" y="2866197"/>
            <a:ext cx="2824482" cy="2824482"/>
          </a:xfrm>
          <a:prstGeom prst="ellipse">
            <a:avLst/>
          </a:prstGeom>
          <a:solidFill>
            <a:schemeClr val="bg1"/>
          </a:solidFill>
          <a:ln w="254000">
            <a:gradFill>
              <a:gsLst>
                <a:gs pos="0">
                  <a:schemeClr val="accent2"/>
                </a:gs>
                <a:gs pos="100000">
                  <a:schemeClr val="accent1"/>
                </a:gs>
              </a:gsLst>
              <a:lin ang="2700000" scaled="0"/>
            </a:gradFill>
          </a:ln>
          <a:effectLst>
            <a:reflection blurRad="139700" stA="43000" endPos="12000" dist="12700" dir="5400000" sy="-100000" algn="bl" rotWithShape="0"/>
          </a:effectLst>
        </p:spPr>
        <p:txBody>
          <a:bodyPr lIns="45720" rIns="45720" anchor="ctr"/>
          <a:lstStyle>
            <a:lvl1pPr marL="0" indent="0" algn="ctr">
              <a:buFontTx/>
              <a:buNone/>
              <a:tabLst/>
              <a:defRPr lang="en-US" dirty="0">
                <a:solidFill>
                  <a:schemeClr val="bg2"/>
                </a:solidFill>
                <a:latin typeface="+mn-lt"/>
              </a:defRPr>
            </a:lvl1pPr>
            <a:lvl2pPr algn="ctr">
              <a:buFontTx/>
              <a:buNone/>
              <a:defRPr>
                <a:solidFill>
                  <a:schemeClr val="bg1"/>
                </a:solidFill>
              </a:defRPr>
            </a:lvl2pPr>
            <a:lvl3pPr algn="ctr">
              <a:buFontTx/>
              <a:buNone/>
              <a:defRPr>
                <a:solidFill>
                  <a:schemeClr val="bg1"/>
                </a:solidFill>
              </a:defRPr>
            </a:lvl3pPr>
            <a:lvl4pPr algn="ctr">
              <a:buFontTx/>
              <a:buNone/>
              <a:defRPr>
                <a:solidFill>
                  <a:schemeClr val="bg1"/>
                </a:solidFill>
              </a:defRPr>
            </a:lvl4pPr>
            <a:lvl5pPr algn="ctr">
              <a:buFontTx/>
              <a:buNone/>
              <a:defRPr>
                <a:solidFill>
                  <a:schemeClr val="bg1"/>
                </a:solidFill>
              </a:defRPr>
            </a:lvl5pPr>
          </a:lstStyle>
          <a:p>
            <a:pPr lvl="0"/>
            <a:endParaRPr lang="en-US"/>
          </a:p>
        </p:txBody>
      </p:sp>
      <p:sp>
        <p:nvSpPr>
          <p:cNvPr id="21" name="Text Placeholder 5">
            <a:extLst>
              <a:ext uri="{FF2B5EF4-FFF2-40B4-BE49-F238E27FC236}">
                <a16:creationId xmlns:a16="http://schemas.microsoft.com/office/drawing/2014/main" id="{DB9FE91F-E450-6B40-9F8E-B26B3EA63418}"/>
              </a:ext>
            </a:extLst>
          </p:cNvPr>
          <p:cNvSpPr>
            <a:spLocks noGrp="1"/>
          </p:cNvSpPr>
          <p:nvPr>
            <p:ph type="body" sz="quarter" idx="25"/>
          </p:nvPr>
        </p:nvSpPr>
        <p:spPr>
          <a:xfrm>
            <a:off x="8610234" y="2866197"/>
            <a:ext cx="2824482" cy="2824482"/>
          </a:xfrm>
          <a:prstGeom prst="ellipse">
            <a:avLst/>
          </a:prstGeom>
          <a:solidFill>
            <a:schemeClr val="bg1"/>
          </a:solidFill>
          <a:ln w="254000">
            <a:gradFill>
              <a:gsLst>
                <a:gs pos="0">
                  <a:schemeClr val="accent3"/>
                </a:gs>
                <a:gs pos="100000">
                  <a:schemeClr val="accent5"/>
                </a:gs>
              </a:gsLst>
              <a:lin ang="2700000" scaled="0"/>
            </a:gradFill>
          </a:ln>
          <a:effectLst>
            <a:reflection blurRad="139700" stA="43000" endPos="12000" dist="12700" dir="5400000" sy="-100000" algn="bl" rotWithShape="0"/>
          </a:effectLst>
        </p:spPr>
        <p:txBody>
          <a:bodyPr lIns="45720" rIns="45720" anchor="ctr"/>
          <a:lstStyle>
            <a:lvl1pPr marL="0" indent="0" algn="ctr">
              <a:buFontTx/>
              <a:buNone/>
              <a:tabLst/>
              <a:defRPr lang="en-US" dirty="0">
                <a:solidFill>
                  <a:schemeClr val="bg2"/>
                </a:solidFill>
                <a:latin typeface="+mn-lt"/>
              </a:defRPr>
            </a:lvl1pPr>
            <a:lvl2pPr algn="ctr">
              <a:buFontTx/>
              <a:buNone/>
              <a:defRPr>
                <a:solidFill>
                  <a:schemeClr val="bg1"/>
                </a:solidFill>
              </a:defRPr>
            </a:lvl2pPr>
            <a:lvl3pPr algn="ctr">
              <a:buFontTx/>
              <a:buNone/>
              <a:defRPr>
                <a:solidFill>
                  <a:schemeClr val="bg1"/>
                </a:solidFill>
              </a:defRPr>
            </a:lvl3pPr>
            <a:lvl4pPr algn="ctr">
              <a:buFontTx/>
              <a:buNone/>
              <a:defRPr>
                <a:solidFill>
                  <a:schemeClr val="bg1"/>
                </a:solidFill>
              </a:defRPr>
            </a:lvl4pPr>
            <a:lvl5pPr algn="ctr">
              <a:buFontTx/>
              <a:buNone/>
              <a:defRPr>
                <a:solidFill>
                  <a:schemeClr val="bg1"/>
                </a:solidFill>
              </a:defRPr>
            </a:lvl5pPr>
          </a:lstStyle>
          <a:p>
            <a:pPr lvl="0"/>
            <a:endParaRPr lang="en-US"/>
          </a:p>
        </p:txBody>
      </p:sp>
      <p:sp>
        <p:nvSpPr>
          <p:cNvPr id="20" name="Title 1">
            <a:extLst>
              <a:ext uri="{FF2B5EF4-FFF2-40B4-BE49-F238E27FC236}">
                <a16:creationId xmlns:a16="http://schemas.microsoft.com/office/drawing/2014/main" id="{CEB58250-82F7-6B4B-B42A-45218664A021}"/>
              </a:ext>
            </a:extLst>
          </p:cNvPr>
          <p:cNvSpPr>
            <a:spLocks noGrp="1"/>
          </p:cNvSpPr>
          <p:nvPr>
            <p:ph type="title" hasCustomPrompt="1"/>
          </p:nvPr>
        </p:nvSpPr>
        <p:spPr>
          <a:xfrm>
            <a:off x="381744" y="329761"/>
            <a:ext cx="11428510" cy="515526"/>
          </a:xfrm>
          <a:prstGeom prst="rect">
            <a:avLst/>
          </a:prstGeom>
        </p:spPr>
        <p:txBody>
          <a:bodyPr anchor="t">
            <a:spAutoFit/>
          </a:bodyPr>
          <a:lstStyle>
            <a:lvl1pPr algn="ctr">
              <a:lnSpc>
                <a:spcPts val="3300"/>
              </a:lnSpc>
              <a:defRPr>
                <a:latin typeface="+mn-lt"/>
              </a:defRPr>
            </a:lvl1pPr>
          </a:lstStyle>
          <a:p>
            <a:r>
              <a:rPr lang="en-US"/>
              <a:t>Click to edit title</a:t>
            </a:r>
          </a:p>
        </p:txBody>
      </p:sp>
      <p:sp>
        <p:nvSpPr>
          <p:cNvPr id="22" name="Text Placeholder 6">
            <a:extLst>
              <a:ext uri="{FF2B5EF4-FFF2-40B4-BE49-F238E27FC236}">
                <a16:creationId xmlns:a16="http://schemas.microsoft.com/office/drawing/2014/main" id="{75EC05FE-0131-F54C-99D0-B575E1799AD7}"/>
              </a:ext>
            </a:extLst>
          </p:cNvPr>
          <p:cNvSpPr>
            <a:spLocks noGrp="1"/>
          </p:cNvSpPr>
          <p:nvPr>
            <p:ph type="body" sz="quarter" idx="10" hasCustomPrompt="1"/>
          </p:nvPr>
        </p:nvSpPr>
        <p:spPr>
          <a:xfrm>
            <a:off x="381744" y="904554"/>
            <a:ext cx="11428510" cy="348813"/>
          </a:xfrm>
          <a:prstGeom prst="rect">
            <a:avLst/>
          </a:prstGeom>
        </p:spPr>
        <p:txBody>
          <a:bodyPr anchor="t">
            <a:spAutoFit/>
          </a:bodyPr>
          <a:lstStyle>
            <a:lvl1pPr marL="0" indent="0" algn="ctr">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Tree>
    <p:extLst>
      <p:ext uri="{BB962C8B-B14F-4D97-AF65-F5344CB8AC3E}">
        <p14:creationId xmlns:p14="http://schemas.microsoft.com/office/powerpoint/2010/main" val="427750730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3 Column C">
    <p:spTree>
      <p:nvGrpSpPr>
        <p:cNvPr id="1" name=""/>
        <p:cNvGrpSpPr/>
        <p:nvPr/>
      </p:nvGrpSpPr>
      <p:grpSpPr>
        <a:xfrm>
          <a:off x="0" y="0"/>
          <a:ext cx="0" cy="0"/>
          <a:chOff x="0" y="0"/>
          <a:chExt cx="0" cy="0"/>
        </a:xfrm>
      </p:grpSpPr>
      <p:pic>
        <p:nvPicPr>
          <p:cNvPr id="3" name="Picture 2" descr="Background pattern&#10;&#10;Description automatically generated">
            <a:extLst>
              <a:ext uri="{FF2B5EF4-FFF2-40B4-BE49-F238E27FC236}">
                <a16:creationId xmlns:a16="http://schemas.microsoft.com/office/drawing/2014/main" id="{50CC06FC-1D60-C641-A029-97ADFB0B1AA5}"/>
              </a:ext>
            </a:extLst>
          </p:cNvPr>
          <p:cNvPicPr>
            <a:picLocks noChangeAspect="1"/>
          </p:cNvPicPr>
          <p:nvPr userDrawn="1"/>
        </p:nvPicPr>
        <p:blipFill rotWithShape="1">
          <a:blip r:embed="rId2"/>
          <a:srcRect t="-816" b="50000"/>
          <a:stretch/>
        </p:blipFill>
        <p:spPr>
          <a:xfrm flipH="1">
            <a:off x="0" y="2857811"/>
            <a:ext cx="12192000" cy="4000189"/>
          </a:xfrm>
          <a:prstGeom prst="rect">
            <a:avLst/>
          </a:prstGeom>
        </p:spPr>
      </p:pic>
      <p:sp>
        <p:nvSpPr>
          <p:cNvPr id="5" name="Text Placeholder 2">
            <a:extLst>
              <a:ext uri="{FF2B5EF4-FFF2-40B4-BE49-F238E27FC236}">
                <a16:creationId xmlns:a16="http://schemas.microsoft.com/office/drawing/2014/main" id="{19B03CDE-AAF3-4E43-8B0A-D1F5E04F0AF9}"/>
              </a:ext>
            </a:extLst>
          </p:cNvPr>
          <p:cNvSpPr>
            <a:spLocks noGrp="1"/>
          </p:cNvSpPr>
          <p:nvPr>
            <p:ph type="body" sz="quarter" idx="15"/>
          </p:nvPr>
        </p:nvSpPr>
        <p:spPr>
          <a:xfrm>
            <a:off x="381745" y="4163636"/>
            <a:ext cx="3308124" cy="1628929"/>
          </a:xfrm>
          <a:prstGeom prst="rect">
            <a:avLst/>
          </a:prstGeom>
        </p:spPr>
        <p:txBody>
          <a:bodyPr wrap="square" numCol="1" anchor="t" anchorCtr="0">
            <a:noAutofit/>
          </a:bodyPr>
          <a:lstStyle>
            <a:lvl1pPr marL="0" indent="0" algn="ctr">
              <a:buFont typeface="Arial" panose="020B0604020202020204" pitchFamily="34" charset="0"/>
              <a:buNone/>
              <a:tabLst/>
              <a:defRPr sz="1600">
                <a:solidFill>
                  <a:schemeClr val="bg1"/>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0" name="Picture Placeholder 9">
            <a:extLst>
              <a:ext uri="{FF2B5EF4-FFF2-40B4-BE49-F238E27FC236}">
                <a16:creationId xmlns:a16="http://schemas.microsoft.com/office/drawing/2014/main" id="{47D7B0F7-039F-C94C-9E49-DC1F36704249}"/>
              </a:ext>
            </a:extLst>
          </p:cNvPr>
          <p:cNvSpPr>
            <a:spLocks noGrp="1" noChangeAspect="1"/>
          </p:cNvSpPr>
          <p:nvPr>
            <p:ph type="pic" sz="quarter" idx="16" hasCustomPrompt="1"/>
          </p:nvPr>
        </p:nvSpPr>
        <p:spPr>
          <a:xfrm>
            <a:off x="1015475" y="1647649"/>
            <a:ext cx="2132831" cy="2132393"/>
          </a:xfrm>
          <a:prstGeom prst="ellipse">
            <a:avLst/>
          </a:prstGeom>
          <a:solidFill>
            <a:schemeClr val="tx2"/>
          </a:solidFill>
          <a:ln w="25400">
            <a:solidFill>
              <a:schemeClr val="lt1">
                <a:hueOff val="0"/>
                <a:satOff val="0"/>
                <a:lumOff val="0"/>
              </a:schemeClr>
            </a:solidFill>
          </a:ln>
          <a:effectLst>
            <a:innerShdw blurRad="127000" dist="50800" dir="13500000">
              <a:prstClr val="black">
                <a:alpha val="50000"/>
              </a:prstClr>
            </a:innerShdw>
          </a:effectLst>
        </p:spPr>
        <p:txBody>
          <a:bodyPr wrap="square" anchor="ctr">
            <a:noAutofit/>
          </a:bodyPr>
          <a:lstStyle>
            <a:lvl1pPr marL="383031" marR="0" indent="-383031" algn="ctr" defTabSz="914400" rtl="0" eaLnBrk="1" fontAlgn="base" latinLnBrk="0" hangingPunct="1">
              <a:lnSpc>
                <a:spcPct val="100000"/>
              </a:lnSpc>
              <a:spcBef>
                <a:spcPts val="0"/>
              </a:spcBef>
              <a:spcAft>
                <a:spcPts val="800"/>
              </a:spcAft>
              <a:buClr>
                <a:srgbClr val="BB2332"/>
              </a:buClr>
              <a:buSzTx/>
              <a:buFont typeface="Wingdings" charset="2"/>
              <a:buNone/>
              <a:tabLst/>
              <a:defRPr>
                <a:solidFill>
                  <a:schemeClr val="bg1"/>
                </a:solidFill>
                <a:latin typeface="+mn-lt"/>
              </a:defRPr>
            </a:lvl1pPr>
          </a:lstStyle>
          <a:p>
            <a:r>
              <a:rPr lang="en-US"/>
              <a:t>Photo/icon</a:t>
            </a:r>
          </a:p>
        </p:txBody>
      </p:sp>
      <p:sp>
        <p:nvSpPr>
          <p:cNvPr id="11" name="Picture Placeholder 10">
            <a:extLst>
              <a:ext uri="{FF2B5EF4-FFF2-40B4-BE49-F238E27FC236}">
                <a16:creationId xmlns:a16="http://schemas.microsoft.com/office/drawing/2014/main" id="{7F550E3C-B012-3048-92B2-A3491FCC8446}"/>
              </a:ext>
            </a:extLst>
          </p:cNvPr>
          <p:cNvSpPr>
            <a:spLocks noGrp="1" noChangeAspect="1"/>
          </p:cNvSpPr>
          <p:nvPr>
            <p:ph type="pic" sz="quarter" idx="20" hasCustomPrompt="1"/>
          </p:nvPr>
        </p:nvSpPr>
        <p:spPr>
          <a:xfrm>
            <a:off x="5029585" y="1647649"/>
            <a:ext cx="2132831" cy="2132393"/>
          </a:xfrm>
          <a:prstGeom prst="ellipse">
            <a:avLst/>
          </a:prstGeom>
          <a:solidFill>
            <a:schemeClr val="tx2"/>
          </a:solidFill>
          <a:ln w="25400">
            <a:solidFill>
              <a:schemeClr val="lt1">
                <a:hueOff val="0"/>
                <a:satOff val="0"/>
                <a:lumOff val="0"/>
              </a:schemeClr>
            </a:solidFill>
          </a:ln>
          <a:effectLst>
            <a:innerShdw blurRad="127000" dist="50800" dir="13500000">
              <a:prstClr val="black">
                <a:alpha val="50000"/>
              </a:prstClr>
            </a:innerShdw>
          </a:effectLst>
        </p:spPr>
        <p:txBody>
          <a:bodyPr wrap="square" anchor="ctr">
            <a:noAutofit/>
          </a:bodyPr>
          <a:lstStyle>
            <a:lvl1pPr algn="ctr">
              <a:buNone/>
              <a:defRPr>
                <a:solidFill>
                  <a:schemeClr val="bg1"/>
                </a:solidFill>
                <a:latin typeface="+mn-lt"/>
              </a:defRPr>
            </a:lvl1pPr>
          </a:lstStyle>
          <a:p>
            <a:r>
              <a:rPr lang="en-US"/>
              <a:t>Photo/icon</a:t>
            </a:r>
          </a:p>
        </p:txBody>
      </p:sp>
      <p:sp>
        <p:nvSpPr>
          <p:cNvPr id="15" name="Picture Placeholder 14">
            <a:extLst>
              <a:ext uri="{FF2B5EF4-FFF2-40B4-BE49-F238E27FC236}">
                <a16:creationId xmlns:a16="http://schemas.microsoft.com/office/drawing/2014/main" id="{3CA28CB7-DFD1-F44A-872E-B9C9B2CA9DDC}"/>
              </a:ext>
            </a:extLst>
          </p:cNvPr>
          <p:cNvSpPr>
            <a:spLocks noGrp="1" noChangeAspect="1"/>
          </p:cNvSpPr>
          <p:nvPr>
            <p:ph type="pic" sz="quarter" idx="21" hasCustomPrompt="1"/>
          </p:nvPr>
        </p:nvSpPr>
        <p:spPr>
          <a:xfrm>
            <a:off x="9061397" y="1647649"/>
            <a:ext cx="2132831" cy="2132393"/>
          </a:xfrm>
          <a:prstGeom prst="ellipse">
            <a:avLst/>
          </a:prstGeom>
          <a:solidFill>
            <a:schemeClr val="tx2"/>
          </a:solidFill>
          <a:ln w="25400">
            <a:solidFill>
              <a:schemeClr val="lt1">
                <a:hueOff val="0"/>
                <a:satOff val="0"/>
                <a:lumOff val="0"/>
              </a:schemeClr>
            </a:solidFill>
          </a:ln>
          <a:effectLst>
            <a:innerShdw blurRad="127000" dist="50800" dir="13500000">
              <a:prstClr val="black">
                <a:alpha val="50000"/>
              </a:prstClr>
            </a:innerShdw>
          </a:effectLst>
        </p:spPr>
        <p:txBody>
          <a:bodyPr wrap="square" anchor="ctr">
            <a:noAutofit/>
          </a:bodyPr>
          <a:lstStyle>
            <a:lvl1pPr algn="ctr">
              <a:buNone/>
              <a:defRPr>
                <a:solidFill>
                  <a:schemeClr val="bg1"/>
                </a:solidFill>
                <a:latin typeface="+mn-lt"/>
              </a:defRPr>
            </a:lvl1pPr>
          </a:lstStyle>
          <a:p>
            <a:r>
              <a:rPr lang="en-US"/>
              <a:t>Photo/icon</a:t>
            </a:r>
          </a:p>
        </p:txBody>
      </p:sp>
      <p:sp>
        <p:nvSpPr>
          <p:cNvPr id="18" name="Text Placeholder 2">
            <a:extLst>
              <a:ext uri="{FF2B5EF4-FFF2-40B4-BE49-F238E27FC236}">
                <a16:creationId xmlns:a16="http://schemas.microsoft.com/office/drawing/2014/main" id="{B4D3E33B-9EC4-3846-9EC0-D01A13C72AC7}"/>
              </a:ext>
            </a:extLst>
          </p:cNvPr>
          <p:cNvSpPr>
            <a:spLocks noGrp="1"/>
          </p:cNvSpPr>
          <p:nvPr>
            <p:ph type="body" sz="quarter" idx="22"/>
          </p:nvPr>
        </p:nvSpPr>
        <p:spPr>
          <a:xfrm>
            <a:off x="4426619" y="4163636"/>
            <a:ext cx="3308124" cy="1628929"/>
          </a:xfrm>
          <a:prstGeom prst="rect">
            <a:avLst/>
          </a:prstGeom>
        </p:spPr>
        <p:txBody>
          <a:bodyPr wrap="square" numCol="1" anchor="t" anchorCtr="0">
            <a:noAutofit/>
          </a:bodyPr>
          <a:lstStyle>
            <a:lvl1pPr marL="0" indent="0" algn="ctr">
              <a:buFont typeface="Arial" panose="020B0604020202020204" pitchFamily="34" charset="0"/>
              <a:buNone/>
              <a:tabLst/>
              <a:defRPr sz="1600">
                <a:solidFill>
                  <a:schemeClr val="bg1"/>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22" name="Text Placeholder 2">
            <a:extLst>
              <a:ext uri="{FF2B5EF4-FFF2-40B4-BE49-F238E27FC236}">
                <a16:creationId xmlns:a16="http://schemas.microsoft.com/office/drawing/2014/main" id="{11391A08-F49D-2B4D-BC77-6C4D9E7D680C}"/>
              </a:ext>
            </a:extLst>
          </p:cNvPr>
          <p:cNvSpPr>
            <a:spLocks noGrp="1"/>
          </p:cNvSpPr>
          <p:nvPr>
            <p:ph type="body" sz="quarter" idx="23"/>
          </p:nvPr>
        </p:nvSpPr>
        <p:spPr>
          <a:xfrm>
            <a:off x="8471494" y="4163636"/>
            <a:ext cx="3308124" cy="1628929"/>
          </a:xfrm>
          <a:prstGeom prst="rect">
            <a:avLst/>
          </a:prstGeom>
        </p:spPr>
        <p:txBody>
          <a:bodyPr wrap="square" numCol="1" anchor="t" anchorCtr="0">
            <a:noAutofit/>
          </a:bodyPr>
          <a:lstStyle>
            <a:lvl1pPr marL="0" indent="0" algn="ctr">
              <a:buFont typeface="Arial" panose="020B0604020202020204" pitchFamily="34" charset="0"/>
              <a:buNone/>
              <a:tabLst/>
              <a:defRPr sz="1600">
                <a:solidFill>
                  <a:schemeClr val="bg1"/>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21" name="Graphic 6">
            <a:extLst>
              <a:ext uri="{FF2B5EF4-FFF2-40B4-BE49-F238E27FC236}">
                <a16:creationId xmlns:a16="http://schemas.microsoft.com/office/drawing/2014/main" id="{DBDE1344-7552-014C-A32F-7F17168CFCE3}"/>
              </a:ext>
            </a:extLst>
          </p:cNvPr>
          <p:cNvSpPr/>
          <p:nvPr userDrawn="1"/>
        </p:nvSpPr>
        <p:spPr>
          <a:xfrm>
            <a:off x="3171265" y="6298639"/>
            <a:ext cx="5849471" cy="560378"/>
          </a:xfrm>
          <a:custGeom>
            <a:avLst/>
            <a:gdLst>
              <a:gd name="connsiteX0" fmla="*/ 5849471 w 5849471"/>
              <a:gd name="connsiteY0" fmla="*/ 560378 h 560378"/>
              <a:gd name="connsiteX1" fmla="*/ 5362949 w 5849471"/>
              <a:gd name="connsiteY1" fmla="*/ 73469 h 560378"/>
              <a:gd name="connsiteX2" fmla="*/ 5185948 w 5849471"/>
              <a:gd name="connsiteY2" fmla="*/ 0 h 560378"/>
              <a:gd name="connsiteX3" fmla="*/ 662940 w 5849471"/>
              <a:gd name="connsiteY3" fmla="*/ 0 h 560378"/>
              <a:gd name="connsiteX4" fmla="*/ 485938 w 5849471"/>
              <a:gd name="connsiteY4" fmla="*/ 73469 h 560378"/>
              <a:gd name="connsiteX5" fmla="*/ 0 w 5849471"/>
              <a:gd name="connsiteY5" fmla="*/ 560378 h 560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49471" h="560378">
                <a:moveTo>
                  <a:pt x="5849471" y="560378"/>
                </a:moveTo>
                <a:lnTo>
                  <a:pt x="5362949" y="73469"/>
                </a:lnTo>
                <a:cubicBezTo>
                  <a:pt x="5316002" y="26441"/>
                  <a:pt x="5252335" y="15"/>
                  <a:pt x="5185948" y="0"/>
                </a:cubicBezTo>
                <a:lnTo>
                  <a:pt x="662940" y="0"/>
                </a:lnTo>
                <a:cubicBezTo>
                  <a:pt x="596548" y="-11"/>
                  <a:pt x="532874" y="26419"/>
                  <a:pt x="485938" y="73469"/>
                </a:cubicBezTo>
                <a:lnTo>
                  <a:pt x="0" y="560378"/>
                </a:lnTo>
                <a:close/>
              </a:path>
            </a:pathLst>
          </a:custGeom>
          <a:solidFill>
            <a:schemeClr val="bg1"/>
          </a:solidFill>
          <a:ln w="11673" cap="flat">
            <a:noFill/>
            <a:prstDash val="solid"/>
            <a:miter/>
          </a:ln>
          <a:effectLst>
            <a:innerShdw blurRad="127000" dist="50800" dir="16200000">
              <a:prstClr val="black">
                <a:alpha val="20000"/>
              </a:prstClr>
            </a:innerShdw>
          </a:effectLst>
        </p:spPr>
        <p:txBody>
          <a:bodyPr rtlCol="0" anchor="ctr"/>
          <a:lstStyle/>
          <a:p>
            <a:endParaRPr lang="en-US"/>
          </a:p>
        </p:txBody>
      </p:sp>
      <p:sp>
        <p:nvSpPr>
          <p:cNvPr id="24" name="Rectangle 23">
            <a:extLst>
              <a:ext uri="{FF2B5EF4-FFF2-40B4-BE49-F238E27FC236}">
                <a16:creationId xmlns:a16="http://schemas.microsoft.com/office/drawing/2014/main" id="{49F3F458-E7B1-874E-940F-E4476978668A}"/>
              </a:ext>
            </a:extLst>
          </p:cNvPr>
          <p:cNvSpPr>
            <a:spLocks noChangeArrowheads="1"/>
          </p:cNvSpPr>
          <p:nvPr userDrawn="1"/>
        </p:nvSpPr>
        <p:spPr bwMode="auto">
          <a:xfrm>
            <a:off x="3582650" y="6483671"/>
            <a:ext cx="2766284" cy="200055"/>
          </a:xfrm>
          <a:prstGeom prst="rect">
            <a:avLst/>
          </a:prstGeom>
          <a:noFill/>
          <a:ln w="12700" cap="sq">
            <a:noFill/>
            <a:miter lim="800000"/>
            <a:headEnd/>
            <a:tailEnd/>
          </a:ln>
          <a:effectLst/>
        </p:spPr>
        <p:txBody>
          <a:bodyPr wrap="square">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eaLnBrk="0" hangingPunct="0">
              <a:lnSpc>
                <a:spcPct val="100000"/>
              </a:lnSpc>
              <a:defRPr/>
            </a:pPr>
            <a:r>
              <a:rPr lang="en-US" sz="700" kern="0" spc="27">
                <a:solidFill>
                  <a:schemeClr val="bg2"/>
                </a:solidFill>
                <a:latin typeface="Barlow" pitchFamily="2" charset="77"/>
                <a:ea typeface="Arial Unicode MS" charset="0"/>
                <a:cs typeface="Arial" panose="020B0604020202020204" pitchFamily="34" charset="0"/>
              </a:rPr>
              <a:t>PUBLIC • Copyright ©2021 Rockwell Automation, Inc. </a:t>
            </a:r>
          </a:p>
        </p:txBody>
      </p:sp>
      <p:sp>
        <p:nvSpPr>
          <p:cNvPr id="25" name="Rectangle 24">
            <a:extLst>
              <a:ext uri="{FF2B5EF4-FFF2-40B4-BE49-F238E27FC236}">
                <a16:creationId xmlns:a16="http://schemas.microsoft.com/office/drawing/2014/main" id="{25C7FC43-5D83-ED48-9D00-FD84BD5C52DD}"/>
              </a:ext>
            </a:extLst>
          </p:cNvPr>
          <p:cNvSpPr>
            <a:spLocks noChangeArrowheads="1"/>
          </p:cNvSpPr>
          <p:nvPr userDrawn="1"/>
        </p:nvSpPr>
        <p:spPr bwMode="auto">
          <a:xfrm>
            <a:off x="6075929" y="6460588"/>
            <a:ext cx="576150" cy="246221"/>
          </a:xfrm>
          <a:prstGeom prst="rect">
            <a:avLst/>
          </a:prstGeom>
          <a:noFill/>
          <a:ln w="12700" cap="sq">
            <a:noFill/>
            <a:miter lim="800000"/>
            <a:headEnd/>
            <a:tailEnd/>
          </a:ln>
          <a:effectLst/>
        </p:spPr>
        <p:txBody>
          <a:bodyPr wrap="square">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eaLnBrk="0" hangingPunct="0">
              <a:lnSpc>
                <a:spcPct val="100000"/>
              </a:lnSpc>
              <a:defRPr/>
            </a:pPr>
            <a:fld id="{C41E6217-FD4A-4698-ADE0-B72F602A1308}" type="slidenum">
              <a:rPr lang="en-US" sz="1000" b="1" kern="0" spc="27" smtClean="0">
                <a:solidFill>
                  <a:schemeClr val="tx1"/>
                </a:solidFill>
                <a:latin typeface="Barlow" pitchFamily="2" charset="77"/>
                <a:ea typeface="Arial Unicode MS" charset="0"/>
                <a:cs typeface="Arial" panose="020B0604020202020204" pitchFamily="34" charset="0"/>
              </a:rPr>
              <a:pPr algn="r" eaLnBrk="0" hangingPunct="0">
                <a:lnSpc>
                  <a:spcPct val="100000"/>
                </a:lnSpc>
                <a:defRPr/>
              </a:pPr>
              <a:t>‹#›</a:t>
            </a:fld>
            <a:endParaRPr lang="en-US" sz="1000" b="1" kern="0" spc="27">
              <a:solidFill>
                <a:schemeClr val="tx1"/>
              </a:solidFill>
              <a:latin typeface="Barlow" pitchFamily="2" charset="77"/>
              <a:ea typeface="Arial Unicode MS" charset="0"/>
              <a:cs typeface="Arial" panose="020B0604020202020204" pitchFamily="34" charset="0"/>
            </a:endParaRPr>
          </a:p>
        </p:txBody>
      </p:sp>
      <p:pic>
        <p:nvPicPr>
          <p:cNvPr id="26" name="Picture 25">
            <a:extLst>
              <a:ext uri="{FF2B5EF4-FFF2-40B4-BE49-F238E27FC236}">
                <a16:creationId xmlns:a16="http://schemas.microsoft.com/office/drawing/2014/main" id="{2E22219D-C6AB-3846-9CE9-74B15885E0FB}"/>
              </a:ext>
            </a:extLst>
          </p:cNvPr>
          <p:cNvPicPr>
            <a:picLocks noChangeAspect="1"/>
          </p:cNvPicPr>
          <p:nvPr userDrawn="1"/>
        </p:nvPicPr>
        <p:blipFill>
          <a:blip r:embed="rId3" cstate="screen">
            <a:extLst>
              <a:ext uri="{28A0092B-C50C-407E-A947-70E740481C1C}">
                <a14:useLocalDpi xmlns:a14="http://schemas.microsoft.com/office/drawing/2010/main"/>
              </a:ext>
            </a:extLst>
          </a:blip>
          <a:srcRect/>
          <a:stretch/>
        </p:blipFill>
        <p:spPr>
          <a:xfrm>
            <a:off x="6891203" y="6316927"/>
            <a:ext cx="1539014" cy="523264"/>
          </a:xfrm>
          <a:prstGeom prst="rect">
            <a:avLst/>
          </a:prstGeom>
          <a:effectLst/>
        </p:spPr>
      </p:pic>
      <p:sp>
        <p:nvSpPr>
          <p:cNvPr id="19" name="Title 1">
            <a:extLst>
              <a:ext uri="{FF2B5EF4-FFF2-40B4-BE49-F238E27FC236}">
                <a16:creationId xmlns:a16="http://schemas.microsoft.com/office/drawing/2014/main" id="{9BDFC5F3-A4EC-3043-B70C-8CF77ED24B9B}"/>
              </a:ext>
            </a:extLst>
          </p:cNvPr>
          <p:cNvSpPr>
            <a:spLocks noGrp="1"/>
          </p:cNvSpPr>
          <p:nvPr>
            <p:ph type="title" hasCustomPrompt="1"/>
          </p:nvPr>
        </p:nvSpPr>
        <p:spPr>
          <a:xfrm>
            <a:off x="381744" y="329761"/>
            <a:ext cx="11428510" cy="515526"/>
          </a:xfrm>
          <a:prstGeom prst="rect">
            <a:avLst/>
          </a:prstGeom>
        </p:spPr>
        <p:txBody>
          <a:bodyPr anchor="t">
            <a:spAutoFit/>
          </a:bodyPr>
          <a:lstStyle>
            <a:lvl1pPr algn="ctr">
              <a:lnSpc>
                <a:spcPts val="3300"/>
              </a:lnSpc>
              <a:defRPr>
                <a:latin typeface="+mn-lt"/>
              </a:defRPr>
            </a:lvl1pPr>
          </a:lstStyle>
          <a:p>
            <a:r>
              <a:rPr lang="en-US"/>
              <a:t>Click to edit title</a:t>
            </a:r>
          </a:p>
        </p:txBody>
      </p:sp>
      <p:sp>
        <p:nvSpPr>
          <p:cNvPr id="20" name="Text Placeholder 6">
            <a:extLst>
              <a:ext uri="{FF2B5EF4-FFF2-40B4-BE49-F238E27FC236}">
                <a16:creationId xmlns:a16="http://schemas.microsoft.com/office/drawing/2014/main" id="{A88163CD-F8D7-1D4D-9D6D-349E18186162}"/>
              </a:ext>
            </a:extLst>
          </p:cNvPr>
          <p:cNvSpPr>
            <a:spLocks noGrp="1"/>
          </p:cNvSpPr>
          <p:nvPr>
            <p:ph type="body" sz="quarter" idx="10" hasCustomPrompt="1"/>
          </p:nvPr>
        </p:nvSpPr>
        <p:spPr>
          <a:xfrm>
            <a:off x="381744" y="904554"/>
            <a:ext cx="11428510" cy="348813"/>
          </a:xfrm>
          <a:prstGeom prst="rect">
            <a:avLst/>
          </a:prstGeom>
        </p:spPr>
        <p:txBody>
          <a:bodyPr anchor="t">
            <a:spAutoFit/>
          </a:bodyPr>
          <a:lstStyle>
            <a:lvl1pPr marL="0" indent="0" algn="ctr">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Tree>
    <p:extLst>
      <p:ext uri="{BB962C8B-B14F-4D97-AF65-F5344CB8AC3E}">
        <p14:creationId xmlns:p14="http://schemas.microsoft.com/office/powerpoint/2010/main" val="1539852199"/>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1_3 Column C">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19B03CDE-AAF3-4E43-8B0A-D1F5E04F0AF9}"/>
              </a:ext>
            </a:extLst>
          </p:cNvPr>
          <p:cNvSpPr>
            <a:spLocks noGrp="1"/>
          </p:cNvSpPr>
          <p:nvPr>
            <p:ph type="body" sz="quarter" idx="15"/>
          </p:nvPr>
        </p:nvSpPr>
        <p:spPr>
          <a:xfrm>
            <a:off x="381745" y="4163636"/>
            <a:ext cx="3308124" cy="1628929"/>
          </a:xfrm>
          <a:prstGeom prst="rect">
            <a:avLst/>
          </a:prstGeom>
        </p:spPr>
        <p:txBody>
          <a:bodyPr wrap="square" numCol="1" anchor="t" anchorCtr="0">
            <a:noAutofit/>
          </a:bodyPr>
          <a:lstStyle>
            <a:lvl1pPr marL="0" indent="0" algn="ctr">
              <a:buFont typeface="Arial" panose="020B0604020202020204" pitchFamily="34" charset="0"/>
              <a:buNone/>
              <a:tabLst/>
              <a:defRPr sz="1600">
                <a:solidFill>
                  <a:schemeClr val="bg1"/>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0" name="Picture Placeholder 9">
            <a:extLst>
              <a:ext uri="{FF2B5EF4-FFF2-40B4-BE49-F238E27FC236}">
                <a16:creationId xmlns:a16="http://schemas.microsoft.com/office/drawing/2014/main" id="{47D7B0F7-039F-C94C-9E49-DC1F36704249}"/>
              </a:ext>
            </a:extLst>
          </p:cNvPr>
          <p:cNvSpPr>
            <a:spLocks noGrp="1" noChangeAspect="1"/>
          </p:cNvSpPr>
          <p:nvPr>
            <p:ph type="pic" sz="quarter" idx="16" hasCustomPrompt="1"/>
          </p:nvPr>
        </p:nvSpPr>
        <p:spPr>
          <a:xfrm>
            <a:off x="1015475" y="1647649"/>
            <a:ext cx="2132831" cy="2132393"/>
          </a:xfrm>
          <a:prstGeom prst="ellipse">
            <a:avLst/>
          </a:prstGeom>
          <a:solidFill>
            <a:schemeClr val="tx2"/>
          </a:solidFill>
          <a:ln w="25400">
            <a:solidFill>
              <a:schemeClr val="lt1">
                <a:hueOff val="0"/>
                <a:satOff val="0"/>
                <a:lumOff val="0"/>
              </a:schemeClr>
            </a:solidFill>
          </a:ln>
          <a:effectLst>
            <a:innerShdw blurRad="127000" dist="50800" dir="13500000">
              <a:prstClr val="black">
                <a:alpha val="50000"/>
              </a:prstClr>
            </a:innerShdw>
          </a:effectLst>
        </p:spPr>
        <p:txBody>
          <a:bodyPr wrap="square" anchor="ctr">
            <a:noAutofit/>
          </a:bodyPr>
          <a:lstStyle>
            <a:lvl1pPr marL="383031" marR="0" indent="-383031" algn="ctr" defTabSz="914400" rtl="0" eaLnBrk="1" fontAlgn="base" latinLnBrk="0" hangingPunct="1">
              <a:lnSpc>
                <a:spcPct val="100000"/>
              </a:lnSpc>
              <a:spcBef>
                <a:spcPts val="0"/>
              </a:spcBef>
              <a:spcAft>
                <a:spcPts val="800"/>
              </a:spcAft>
              <a:buClr>
                <a:srgbClr val="BB2332"/>
              </a:buClr>
              <a:buSzTx/>
              <a:buFont typeface="Wingdings" charset="2"/>
              <a:buNone/>
              <a:tabLst/>
              <a:defRPr>
                <a:solidFill>
                  <a:schemeClr val="bg1"/>
                </a:solidFill>
                <a:latin typeface="+mn-lt"/>
              </a:defRPr>
            </a:lvl1pPr>
          </a:lstStyle>
          <a:p>
            <a:r>
              <a:rPr lang="en-US"/>
              <a:t>Photo/icon</a:t>
            </a:r>
          </a:p>
        </p:txBody>
      </p:sp>
      <p:sp>
        <p:nvSpPr>
          <p:cNvPr id="11" name="Picture Placeholder 10">
            <a:extLst>
              <a:ext uri="{FF2B5EF4-FFF2-40B4-BE49-F238E27FC236}">
                <a16:creationId xmlns:a16="http://schemas.microsoft.com/office/drawing/2014/main" id="{7F550E3C-B012-3048-92B2-A3491FCC8446}"/>
              </a:ext>
            </a:extLst>
          </p:cNvPr>
          <p:cNvSpPr>
            <a:spLocks noGrp="1" noChangeAspect="1"/>
          </p:cNvSpPr>
          <p:nvPr>
            <p:ph type="pic" sz="quarter" idx="20" hasCustomPrompt="1"/>
          </p:nvPr>
        </p:nvSpPr>
        <p:spPr>
          <a:xfrm>
            <a:off x="5029585" y="1647649"/>
            <a:ext cx="2132831" cy="2132393"/>
          </a:xfrm>
          <a:prstGeom prst="ellipse">
            <a:avLst/>
          </a:prstGeom>
          <a:solidFill>
            <a:schemeClr val="tx2"/>
          </a:solidFill>
          <a:ln w="25400">
            <a:solidFill>
              <a:schemeClr val="lt1">
                <a:hueOff val="0"/>
                <a:satOff val="0"/>
                <a:lumOff val="0"/>
              </a:schemeClr>
            </a:solidFill>
          </a:ln>
          <a:effectLst>
            <a:innerShdw blurRad="127000" dist="50800" dir="13500000">
              <a:prstClr val="black">
                <a:alpha val="50000"/>
              </a:prstClr>
            </a:innerShdw>
          </a:effectLst>
        </p:spPr>
        <p:txBody>
          <a:bodyPr wrap="square" anchor="ctr">
            <a:noAutofit/>
          </a:bodyPr>
          <a:lstStyle>
            <a:lvl1pPr algn="ctr">
              <a:buNone/>
              <a:defRPr>
                <a:solidFill>
                  <a:schemeClr val="bg1"/>
                </a:solidFill>
                <a:latin typeface="+mn-lt"/>
              </a:defRPr>
            </a:lvl1pPr>
          </a:lstStyle>
          <a:p>
            <a:r>
              <a:rPr lang="en-US"/>
              <a:t>Photo/icon</a:t>
            </a:r>
          </a:p>
        </p:txBody>
      </p:sp>
      <p:sp>
        <p:nvSpPr>
          <p:cNvPr id="15" name="Picture Placeholder 14">
            <a:extLst>
              <a:ext uri="{FF2B5EF4-FFF2-40B4-BE49-F238E27FC236}">
                <a16:creationId xmlns:a16="http://schemas.microsoft.com/office/drawing/2014/main" id="{3CA28CB7-DFD1-F44A-872E-B9C9B2CA9DDC}"/>
              </a:ext>
            </a:extLst>
          </p:cNvPr>
          <p:cNvSpPr>
            <a:spLocks noGrp="1" noChangeAspect="1"/>
          </p:cNvSpPr>
          <p:nvPr>
            <p:ph type="pic" sz="quarter" idx="21" hasCustomPrompt="1"/>
          </p:nvPr>
        </p:nvSpPr>
        <p:spPr>
          <a:xfrm>
            <a:off x="9061397" y="1647649"/>
            <a:ext cx="2132831" cy="2132393"/>
          </a:xfrm>
          <a:prstGeom prst="ellipse">
            <a:avLst/>
          </a:prstGeom>
          <a:solidFill>
            <a:schemeClr val="tx2"/>
          </a:solidFill>
          <a:ln w="25400">
            <a:solidFill>
              <a:schemeClr val="lt1">
                <a:hueOff val="0"/>
                <a:satOff val="0"/>
                <a:lumOff val="0"/>
              </a:schemeClr>
            </a:solidFill>
          </a:ln>
          <a:effectLst>
            <a:innerShdw blurRad="127000" dist="50800" dir="13500000">
              <a:prstClr val="black">
                <a:alpha val="50000"/>
              </a:prstClr>
            </a:innerShdw>
          </a:effectLst>
        </p:spPr>
        <p:txBody>
          <a:bodyPr wrap="square" anchor="ctr">
            <a:noAutofit/>
          </a:bodyPr>
          <a:lstStyle>
            <a:lvl1pPr algn="ctr">
              <a:buNone/>
              <a:defRPr>
                <a:solidFill>
                  <a:schemeClr val="bg1"/>
                </a:solidFill>
                <a:latin typeface="+mn-lt"/>
              </a:defRPr>
            </a:lvl1pPr>
          </a:lstStyle>
          <a:p>
            <a:r>
              <a:rPr lang="en-US"/>
              <a:t>Photo/icon</a:t>
            </a:r>
          </a:p>
        </p:txBody>
      </p:sp>
      <p:sp>
        <p:nvSpPr>
          <p:cNvPr id="18" name="Text Placeholder 2">
            <a:extLst>
              <a:ext uri="{FF2B5EF4-FFF2-40B4-BE49-F238E27FC236}">
                <a16:creationId xmlns:a16="http://schemas.microsoft.com/office/drawing/2014/main" id="{B4D3E33B-9EC4-3846-9EC0-D01A13C72AC7}"/>
              </a:ext>
            </a:extLst>
          </p:cNvPr>
          <p:cNvSpPr>
            <a:spLocks noGrp="1"/>
          </p:cNvSpPr>
          <p:nvPr>
            <p:ph type="body" sz="quarter" idx="22"/>
          </p:nvPr>
        </p:nvSpPr>
        <p:spPr>
          <a:xfrm>
            <a:off x="4426619" y="4163636"/>
            <a:ext cx="3308124" cy="1628929"/>
          </a:xfrm>
          <a:prstGeom prst="rect">
            <a:avLst/>
          </a:prstGeom>
        </p:spPr>
        <p:txBody>
          <a:bodyPr wrap="square" numCol="1" anchor="t" anchorCtr="0">
            <a:noAutofit/>
          </a:bodyPr>
          <a:lstStyle>
            <a:lvl1pPr marL="0" indent="0" algn="ctr">
              <a:buFont typeface="Arial" panose="020B0604020202020204" pitchFamily="34" charset="0"/>
              <a:buNone/>
              <a:tabLst/>
              <a:defRPr sz="1600">
                <a:solidFill>
                  <a:schemeClr val="bg1"/>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22" name="Text Placeholder 2">
            <a:extLst>
              <a:ext uri="{FF2B5EF4-FFF2-40B4-BE49-F238E27FC236}">
                <a16:creationId xmlns:a16="http://schemas.microsoft.com/office/drawing/2014/main" id="{11391A08-F49D-2B4D-BC77-6C4D9E7D680C}"/>
              </a:ext>
            </a:extLst>
          </p:cNvPr>
          <p:cNvSpPr>
            <a:spLocks noGrp="1"/>
          </p:cNvSpPr>
          <p:nvPr>
            <p:ph type="body" sz="quarter" idx="23"/>
          </p:nvPr>
        </p:nvSpPr>
        <p:spPr>
          <a:xfrm>
            <a:off x="8471494" y="4163636"/>
            <a:ext cx="3308124" cy="1628929"/>
          </a:xfrm>
          <a:prstGeom prst="rect">
            <a:avLst/>
          </a:prstGeom>
        </p:spPr>
        <p:txBody>
          <a:bodyPr wrap="square" numCol="1" anchor="t" anchorCtr="0">
            <a:noAutofit/>
          </a:bodyPr>
          <a:lstStyle>
            <a:lvl1pPr marL="0" indent="0" algn="ctr">
              <a:buFont typeface="Arial" panose="020B0604020202020204" pitchFamily="34" charset="0"/>
              <a:buNone/>
              <a:tabLst/>
              <a:defRPr sz="1600">
                <a:solidFill>
                  <a:schemeClr val="bg1"/>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21" name="Graphic 6">
            <a:extLst>
              <a:ext uri="{FF2B5EF4-FFF2-40B4-BE49-F238E27FC236}">
                <a16:creationId xmlns:a16="http://schemas.microsoft.com/office/drawing/2014/main" id="{DBDE1344-7552-014C-A32F-7F17168CFCE3}"/>
              </a:ext>
            </a:extLst>
          </p:cNvPr>
          <p:cNvSpPr/>
          <p:nvPr userDrawn="1"/>
        </p:nvSpPr>
        <p:spPr>
          <a:xfrm>
            <a:off x="3171265" y="6298639"/>
            <a:ext cx="5849471" cy="560378"/>
          </a:xfrm>
          <a:custGeom>
            <a:avLst/>
            <a:gdLst>
              <a:gd name="connsiteX0" fmla="*/ 5849471 w 5849471"/>
              <a:gd name="connsiteY0" fmla="*/ 560378 h 560378"/>
              <a:gd name="connsiteX1" fmla="*/ 5362949 w 5849471"/>
              <a:gd name="connsiteY1" fmla="*/ 73469 h 560378"/>
              <a:gd name="connsiteX2" fmla="*/ 5185948 w 5849471"/>
              <a:gd name="connsiteY2" fmla="*/ 0 h 560378"/>
              <a:gd name="connsiteX3" fmla="*/ 662940 w 5849471"/>
              <a:gd name="connsiteY3" fmla="*/ 0 h 560378"/>
              <a:gd name="connsiteX4" fmla="*/ 485938 w 5849471"/>
              <a:gd name="connsiteY4" fmla="*/ 73469 h 560378"/>
              <a:gd name="connsiteX5" fmla="*/ 0 w 5849471"/>
              <a:gd name="connsiteY5" fmla="*/ 560378 h 560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49471" h="560378">
                <a:moveTo>
                  <a:pt x="5849471" y="560378"/>
                </a:moveTo>
                <a:lnTo>
                  <a:pt x="5362949" y="73469"/>
                </a:lnTo>
                <a:cubicBezTo>
                  <a:pt x="5316002" y="26441"/>
                  <a:pt x="5252335" y="15"/>
                  <a:pt x="5185948" y="0"/>
                </a:cubicBezTo>
                <a:lnTo>
                  <a:pt x="662940" y="0"/>
                </a:lnTo>
                <a:cubicBezTo>
                  <a:pt x="596548" y="-11"/>
                  <a:pt x="532874" y="26419"/>
                  <a:pt x="485938" y="73469"/>
                </a:cubicBezTo>
                <a:lnTo>
                  <a:pt x="0" y="560378"/>
                </a:lnTo>
                <a:close/>
              </a:path>
            </a:pathLst>
          </a:custGeom>
          <a:solidFill>
            <a:schemeClr val="bg1"/>
          </a:solidFill>
          <a:ln w="11673" cap="flat">
            <a:noFill/>
            <a:prstDash val="solid"/>
            <a:miter/>
          </a:ln>
          <a:effectLst>
            <a:innerShdw blurRad="127000" dist="50800" dir="16200000">
              <a:prstClr val="black">
                <a:alpha val="20000"/>
              </a:prstClr>
            </a:innerShdw>
          </a:effectLst>
        </p:spPr>
        <p:txBody>
          <a:bodyPr rtlCol="0" anchor="ctr"/>
          <a:lstStyle/>
          <a:p>
            <a:endParaRPr lang="en-US"/>
          </a:p>
        </p:txBody>
      </p:sp>
      <p:sp>
        <p:nvSpPr>
          <p:cNvPr id="24" name="Rectangle 23">
            <a:extLst>
              <a:ext uri="{FF2B5EF4-FFF2-40B4-BE49-F238E27FC236}">
                <a16:creationId xmlns:a16="http://schemas.microsoft.com/office/drawing/2014/main" id="{49F3F458-E7B1-874E-940F-E4476978668A}"/>
              </a:ext>
            </a:extLst>
          </p:cNvPr>
          <p:cNvSpPr>
            <a:spLocks noChangeArrowheads="1"/>
          </p:cNvSpPr>
          <p:nvPr userDrawn="1"/>
        </p:nvSpPr>
        <p:spPr bwMode="auto">
          <a:xfrm>
            <a:off x="3582650" y="6483671"/>
            <a:ext cx="2766284" cy="200055"/>
          </a:xfrm>
          <a:prstGeom prst="rect">
            <a:avLst/>
          </a:prstGeom>
          <a:noFill/>
          <a:ln w="12700" cap="sq">
            <a:noFill/>
            <a:miter lim="800000"/>
            <a:headEnd/>
            <a:tailEnd/>
          </a:ln>
          <a:effectLst/>
        </p:spPr>
        <p:txBody>
          <a:bodyPr wrap="square">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eaLnBrk="0" hangingPunct="0">
              <a:lnSpc>
                <a:spcPct val="100000"/>
              </a:lnSpc>
              <a:defRPr/>
            </a:pPr>
            <a:r>
              <a:rPr lang="en-US" sz="700" kern="0" spc="27">
                <a:solidFill>
                  <a:schemeClr val="bg2"/>
                </a:solidFill>
                <a:latin typeface="Barlow" pitchFamily="2" charset="77"/>
                <a:ea typeface="Arial Unicode MS" charset="0"/>
                <a:cs typeface="Arial" panose="020B0604020202020204" pitchFamily="34" charset="0"/>
              </a:rPr>
              <a:t>PUBLIC • Copyright ©2021 Rockwell Automation, Inc. </a:t>
            </a:r>
          </a:p>
        </p:txBody>
      </p:sp>
      <p:sp>
        <p:nvSpPr>
          <p:cNvPr id="25" name="Rectangle 24">
            <a:extLst>
              <a:ext uri="{FF2B5EF4-FFF2-40B4-BE49-F238E27FC236}">
                <a16:creationId xmlns:a16="http://schemas.microsoft.com/office/drawing/2014/main" id="{25C7FC43-5D83-ED48-9D00-FD84BD5C52DD}"/>
              </a:ext>
            </a:extLst>
          </p:cNvPr>
          <p:cNvSpPr>
            <a:spLocks noChangeArrowheads="1"/>
          </p:cNvSpPr>
          <p:nvPr userDrawn="1"/>
        </p:nvSpPr>
        <p:spPr bwMode="auto">
          <a:xfrm>
            <a:off x="6075929" y="6460588"/>
            <a:ext cx="576150" cy="246221"/>
          </a:xfrm>
          <a:prstGeom prst="rect">
            <a:avLst/>
          </a:prstGeom>
          <a:noFill/>
          <a:ln w="12700" cap="sq">
            <a:noFill/>
            <a:miter lim="800000"/>
            <a:headEnd/>
            <a:tailEnd/>
          </a:ln>
          <a:effectLst/>
        </p:spPr>
        <p:txBody>
          <a:bodyPr wrap="square">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eaLnBrk="0" hangingPunct="0">
              <a:lnSpc>
                <a:spcPct val="100000"/>
              </a:lnSpc>
              <a:defRPr/>
            </a:pPr>
            <a:fld id="{C41E6217-FD4A-4698-ADE0-B72F602A1308}" type="slidenum">
              <a:rPr lang="en-US" sz="1000" b="1" kern="0" spc="27" smtClean="0">
                <a:solidFill>
                  <a:schemeClr val="tx1"/>
                </a:solidFill>
                <a:latin typeface="Barlow" pitchFamily="2" charset="77"/>
                <a:ea typeface="Arial Unicode MS" charset="0"/>
                <a:cs typeface="Arial" panose="020B0604020202020204" pitchFamily="34" charset="0"/>
              </a:rPr>
              <a:pPr algn="r" eaLnBrk="0" hangingPunct="0">
                <a:lnSpc>
                  <a:spcPct val="100000"/>
                </a:lnSpc>
                <a:defRPr/>
              </a:pPr>
              <a:t>‹#›</a:t>
            </a:fld>
            <a:endParaRPr lang="en-US" sz="1000" b="1" kern="0" spc="27">
              <a:solidFill>
                <a:schemeClr val="tx1"/>
              </a:solidFill>
              <a:latin typeface="Barlow" pitchFamily="2" charset="77"/>
              <a:ea typeface="Arial Unicode MS" charset="0"/>
              <a:cs typeface="Arial" panose="020B0604020202020204" pitchFamily="34" charset="0"/>
            </a:endParaRPr>
          </a:p>
        </p:txBody>
      </p:sp>
      <p:pic>
        <p:nvPicPr>
          <p:cNvPr id="26" name="Picture 25">
            <a:extLst>
              <a:ext uri="{FF2B5EF4-FFF2-40B4-BE49-F238E27FC236}">
                <a16:creationId xmlns:a16="http://schemas.microsoft.com/office/drawing/2014/main" id="{2E22219D-C6AB-3846-9CE9-74B15885E0FB}"/>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891203" y="6316927"/>
            <a:ext cx="1539014" cy="523264"/>
          </a:xfrm>
          <a:prstGeom prst="rect">
            <a:avLst/>
          </a:prstGeom>
          <a:effectLst/>
        </p:spPr>
      </p:pic>
      <p:sp>
        <p:nvSpPr>
          <p:cNvPr id="19" name="Title 1">
            <a:extLst>
              <a:ext uri="{FF2B5EF4-FFF2-40B4-BE49-F238E27FC236}">
                <a16:creationId xmlns:a16="http://schemas.microsoft.com/office/drawing/2014/main" id="{9BDFC5F3-A4EC-3043-B70C-8CF77ED24B9B}"/>
              </a:ext>
            </a:extLst>
          </p:cNvPr>
          <p:cNvSpPr>
            <a:spLocks noGrp="1"/>
          </p:cNvSpPr>
          <p:nvPr>
            <p:ph type="title" hasCustomPrompt="1"/>
          </p:nvPr>
        </p:nvSpPr>
        <p:spPr>
          <a:xfrm>
            <a:off x="381744" y="329761"/>
            <a:ext cx="11428510" cy="515526"/>
          </a:xfrm>
          <a:prstGeom prst="rect">
            <a:avLst/>
          </a:prstGeom>
        </p:spPr>
        <p:txBody>
          <a:bodyPr anchor="t">
            <a:spAutoFit/>
          </a:bodyPr>
          <a:lstStyle>
            <a:lvl1pPr algn="ctr">
              <a:lnSpc>
                <a:spcPts val="3300"/>
              </a:lnSpc>
              <a:defRPr>
                <a:latin typeface="+mn-lt"/>
              </a:defRPr>
            </a:lvl1pPr>
          </a:lstStyle>
          <a:p>
            <a:r>
              <a:rPr lang="en-US"/>
              <a:t>Click to edit title</a:t>
            </a:r>
          </a:p>
        </p:txBody>
      </p:sp>
      <p:sp>
        <p:nvSpPr>
          <p:cNvPr id="20" name="Text Placeholder 6">
            <a:extLst>
              <a:ext uri="{FF2B5EF4-FFF2-40B4-BE49-F238E27FC236}">
                <a16:creationId xmlns:a16="http://schemas.microsoft.com/office/drawing/2014/main" id="{A88163CD-F8D7-1D4D-9D6D-349E18186162}"/>
              </a:ext>
            </a:extLst>
          </p:cNvPr>
          <p:cNvSpPr>
            <a:spLocks noGrp="1"/>
          </p:cNvSpPr>
          <p:nvPr>
            <p:ph type="body" sz="quarter" idx="10" hasCustomPrompt="1"/>
          </p:nvPr>
        </p:nvSpPr>
        <p:spPr>
          <a:xfrm>
            <a:off x="381744" y="904554"/>
            <a:ext cx="11428510" cy="348813"/>
          </a:xfrm>
          <a:prstGeom prst="rect">
            <a:avLst/>
          </a:prstGeom>
        </p:spPr>
        <p:txBody>
          <a:bodyPr anchor="t">
            <a:spAutoFit/>
          </a:bodyPr>
          <a:lstStyle>
            <a:lvl1pPr marL="0" indent="0" algn="ctr">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Tree>
    <p:extLst>
      <p:ext uri="{BB962C8B-B14F-4D97-AF65-F5344CB8AC3E}">
        <p14:creationId xmlns:p14="http://schemas.microsoft.com/office/powerpoint/2010/main" val="976561647"/>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3 Column D">
    <p:spTree>
      <p:nvGrpSpPr>
        <p:cNvPr id="1" name=""/>
        <p:cNvGrpSpPr/>
        <p:nvPr/>
      </p:nvGrpSpPr>
      <p:grpSpPr>
        <a:xfrm>
          <a:off x="0" y="0"/>
          <a:ext cx="0" cy="0"/>
          <a:chOff x="0" y="0"/>
          <a:chExt cx="0" cy="0"/>
        </a:xfrm>
      </p:grpSpPr>
      <p:sp>
        <p:nvSpPr>
          <p:cNvPr id="26" name="Picture Placeholder 27">
            <a:extLst>
              <a:ext uri="{FF2B5EF4-FFF2-40B4-BE49-F238E27FC236}">
                <a16:creationId xmlns:a16="http://schemas.microsoft.com/office/drawing/2014/main" id="{F3D94450-2F86-3B49-AD95-2C5BB55E5695}"/>
              </a:ext>
            </a:extLst>
          </p:cNvPr>
          <p:cNvSpPr>
            <a:spLocks noGrp="1" noChangeAspect="1"/>
          </p:cNvSpPr>
          <p:nvPr>
            <p:ph type="pic" sz="quarter" idx="20" hasCustomPrompt="1"/>
          </p:nvPr>
        </p:nvSpPr>
        <p:spPr>
          <a:xfrm>
            <a:off x="1576766" y="4197693"/>
            <a:ext cx="1324374" cy="1324102"/>
          </a:xfrm>
          <a:custGeom>
            <a:avLst/>
            <a:gdLst>
              <a:gd name="connsiteX0" fmla="*/ 741931 w 2307596"/>
              <a:gd name="connsiteY0" fmla="*/ 1 h 2307121"/>
              <a:gd name="connsiteX1" fmla="*/ 1565570 w 2307596"/>
              <a:gd name="connsiteY1" fmla="*/ 1 h 2307121"/>
              <a:gd name="connsiteX2" fmla="*/ 1677906 w 2307596"/>
              <a:gd name="connsiteY2" fmla="*/ 46514 h 2307121"/>
              <a:gd name="connsiteX3" fmla="*/ 2261083 w 2307596"/>
              <a:gd name="connsiteY3" fmla="*/ 629691 h 2307121"/>
              <a:gd name="connsiteX4" fmla="*/ 2307596 w 2307596"/>
              <a:gd name="connsiteY4" fmla="*/ 741932 h 2307121"/>
              <a:gd name="connsiteX5" fmla="*/ 2307596 w 2307596"/>
              <a:gd name="connsiteY5" fmla="*/ 1565570 h 2307121"/>
              <a:gd name="connsiteX6" fmla="*/ 2261083 w 2307596"/>
              <a:gd name="connsiteY6" fmla="*/ 1677906 h 2307121"/>
              <a:gd name="connsiteX7" fmla="*/ 1678381 w 2307596"/>
              <a:gd name="connsiteY7" fmla="*/ 2260607 h 2307121"/>
              <a:gd name="connsiteX8" fmla="*/ 1566045 w 2307596"/>
              <a:gd name="connsiteY8" fmla="*/ 2307121 h 2307121"/>
              <a:gd name="connsiteX9" fmla="*/ 741931 w 2307596"/>
              <a:gd name="connsiteY9" fmla="*/ 2307121 h 2307121"/>
              <a:gd name="connsiteX10" fmla="*/ 629215 w 2307596"/>
              <a:gd name="connsiteY10" fmla="*/ 2260607 h 2307121"/>
              <a:gd name="connsiteX11" fmla="*/ 46514 w 2307596"/>
              <a:gd name="connsiteY11" fmla="*/ 1677906 h 2307121"/>
              <a:gd name="connsiteX12" fmla="*/ 1 w 2307596"/>
              <a:gd name="connsiteY12" fmla="*/ 1566046 h 2307121"/>
              <a:gd name="connsiteX13" fmla="*/ 1 w 2307596"/>
              <a:gd name="connsiteY13" fmla="*/ 741932 h 2307121"/>
              <a:gd name="connsiteX14" fmla="*/ 46514 w 2307596"/>
              <a:gd name="connsiteY14" fmla="*/ 629215 h 2307121"/>
              <a:gd name="connsiteX15" fmla="*/ 629691 w 2307596"/>
              <a:gd name="connsiteY15" fmla="*/ 46514 h 2307121"/>
              <a:gd name="connsiteX16" fmla="*/ 741931 w 2307596"/>
              <a:gd name="connsiteY16" fmla="*/ 1 h 230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07596" h="2307121">
                <a:moveTo>
                  <a:pt x="741931" y="1"/>
                </a:moveTo>
                <a:lnTo>
                  <a:pt x="1565570" y="1"/>
                </a:lnTo>
                <a:cubicBezTo>
                  <a:pt x="1607702" y="-6"/>
                  <a:pt x="1648111" y="16726"/>
                  <a:pt x="1677906" y="46514"/>
                </a:cubicBezTo>
                <a:lnTo>
                  <a:pt x="2261083" y="629691"/>
                </a:lnTo>
                <a:cubicBezTo>
                  <a:pt x="2290848" y="659463"/>
                  <a:pt x="2307577" y="699833"/>
                  <a:pt x="2307596" y="741932"/>
                </a:cubicBezTo>
                <a:lnTo>
                  <a:pt x="2307596" y="1565570"/>
                </a:lnTo>
                <a:cubicBezTo>
                  <a:pt x="2307603" y="1607702"/>
                  <a:pt x="2290871" y="1648111"/>
                  <a:pt x="2261083" y="1677906"/>
                </a:cubicBezTo>
                <a:lnTo>
                  <a:pt x="1678381" y="2260607"/>
                </a:lnTo>
                <a:cubicBezTo>
                  <a:pt x="1648586" y="2290396"/>
                  <a:pt x="1608177" y="2307127"/>
                  <a:pt x="1566045" y="2307121"/>
                </a:cubicBezTo>
                <a:lnTo>
                  <a:pt x="741931" y="2307121"/>
                </a:lnTo>
                <a:cubicBezTo>
                  <a:pt x="699668" y="2307228"/>
                  <a:pt x="659103" y="2290489"/>
                  <a:pt x="629215" y="2260607"/>
                </a:cubicBezTo>
                <a:lnTo>
                  <a:pt x="46514" y="1677906"/>
                </a:lnTo>
                <a:cubicBezTo>
                  <a:pt x="16842" y="1648228"/>
                  <a:pt x="120" y="1608013"/>
                  <a:pt x="1" y="1566046"/>
                </a:cubicBezTo>
                <a:lnTo>
                  <a:pt x="1" y="741932"/>
                </a:lnTo>
                <a:cubicBezTo>
                  <a:pt x="-107" y="699668"/>
                  <a:pt x="16632" y="659104"/>
                  <a:pt x="46514" y="629215"/>
                </a:cubicBezTo>
                <a:lnTo>
                  <a:pt x="629691" y="46514"/>
                </a:lnTo>
                <a:cubicBezTo>
                  <a:pt x="659462" y="16749"/>
                  <a:pt x="699832" y="20"/>
                  <a:pt x="741931" y="1"/>
                </a:cubicBezTo>
                <a:close/>
              </a:path>
            </a:pathLst>
          </a:custGeom>
        </p:spPr>
        <p:txBody>
          <a:bodyPr anchor="ctr"/>
          <a:lstStyle>
            <a:lvl1pPr algn="ctr">
              <a:buFontTx/>
              <a:buNone/>
              <a:defRPr sz="1400"/>
            </a:lvl1pPr>
          </a:lstStyle>
          <a:p>
            <a:r>
              <a:rPr lang="en-US"/>
              <a:t>Icon</a:t>
            </a:r>
          </a:p>
        </p:txBody>
      </p:sp>
      <p:sp>
        <p:nvSpPr>
          <p:cNvPr id="10" name="Picture Placeholder 27">
            <a:extLst>
              <a:ext uri="{FF2B5EF4-FFF2-40B4-BE49-F238E27FC236}">
                <a16:creationId xmlns:a16="http://schemas.microsoft.com/office/drawing/2014/main" id="{1BBC6740-E271-B842-8CEB-4D2773859278}"/>
              </a:ext>
            </a:extLst>
          </p:cNvPr>
          <p:cNvSpPr>
            <a:spLocks noGrp="1" noChangeAspect="1"/>
          </p:cNvSpPr>
          <p:nvPr>
            <p:ph type="pic" sz="quarter" idx="29" hasCustomPrompt="1"/>
          </p:nvPr>
        </p:nvSpPr>
        <p:spPr>
          <a:xfrm>
            <a:off x="5433813" y="4197693"/>
            <a:ext cx="1324374" cy="1324102"/>
          </a:xfrm>
          <a:custGeom>
            <a:avLst/>
            <a:gdLst>
              <a:gd name="connsiteX0" fmla="*/ 741931 w 2307596"/>
              <a:gd name="connsiteY0" fmla="*/ 1 h 2307121"/>
              <a:gd name="connsiteX1" fmla="*/ 1565570 w 2307596"/>
              <a:gd name="connsiteY1" fmla="*/ 1 h 2307121"/>
              <a:gd name="connsiteX2" fmla="*/ 1677906 w 2307596"/>
              <a:gd name="connsiteY2" fmla="*/ 46514 h 2307121"/>
              <a:gd name="connsiteX3" fmla="*/ 2261083 w 2307596"/>
              <a:gd name="connsiteY3" fmla="*/ 629691 h 2307121"/>
              <a:gd name="connsiteX4" fmla="*/ 2307596 w 2307596"/>
              <a:gd name="connsiteY4" fmla="*/ 741932 h 2307121"/>
              <a:gd name="connsiteX5" fmla="*/ 2307596 w 2307596"/>
              <a:gd name="connsiteY5" fmla="*/ 1565570 h 2307121"/>
              <a:gd name="connsiteX6" fmla="*/ 2261083 w 2307596"/>
              <a:gd name="connsiteY6" fmla="*/ 1677906 h 2307121"/>
              <a:gd name="connsiteX7" fmla="*/ 1678381 w 2307596"/>
              <a:gd name="connsiteY7" fmla="*/ 2260607 h 2307121"/>
              <a:gd name="connsiteX8" fmla="*/ 1566045 w 2307596"/>
              <a:gd name="connsiteY8" fmla="*/ 2307121 h 2307121"/>
              <a:gd name="connsiteX9" fmla="*/ 741931 w 2307596"/>
              <a:gd name="connsiteY9" fmla="*/ 2307121 h 2307121"/>
              <a:gd name="connsiteX10" fmla="*/ 629215 w 2307596"/>
              <a:gd name="connsiteY10" fmla="*/ 2260607 h 2307121"/>
              <a:gd name="connsiteX11" fmla="*/ 46514 w 2307596"/>
              <a:gd name="connsiteY11" fmla="*/ 1677906 h 2307121"/>
              <a:gd name="connsiteX12" fmla="*/ 1 w 2307596"/>
              <a:gd name="connsiteY12" fmla="*/ 1566046 h 2307121"/>
              <a:gd name="connsiteX13" fmla="*/ 1 w 2307596"/>
              <a:gd name="connsiteY13" fmla="*/ 741932 h 2307121"/>
              <a:gd name="connsiteX14" fmla="*/ 46514 w 2307596"/>
              <a:gd name="connsiteY14" fmla="*/ 629215 h 2307121"/>
              <a:gd name="connsiteX15" fmla="*/ 629691 w 2307596"/>
              <a:gd name="connsiteY15" fmla="*/ 46514 h 2307121"/>
              <a:gd name="connsiteX16" fmla="*/ 741931 w 2307596"/>
              <a:gd name="connsiteY16" fmla="*/ 1 h 230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07596" h="2307121">
                <a:moveTo>
                  <a:pt x="741931" y="1"/>
                </a:moveTo>
                <a:lnTo>
                  <a:pt x="1565570" y="1"/>
                </a:lnTo>
                <a:cubicBezTo>
                  <a:pt x="1607702" y="-6"/>
                  <a:pt x="1648111" y="16726"/>
                  <a:pt x="1677906" y="46514"/>
                </a:cubicBezTo>
                <a:lnTo>
                  <a:pt x="2261083" y="629691"/>
                </a:lnTo>
                <a:cubicBezTo>
                  <a:pt x="2290848" y="659463"/>
                  <a:pt x="2307577" y="699833"/>
                  <a:pt x="2307596" y="741932"/>
                </a:cubicBezTo>
                <a:lnTo>
                  <a:pt x="2307596" y="1565570"/>
                </a:lnTo>
                <a:cubicBezTo>
                  <a:pt x="2307603" y="1607702"/>
                  <a:pt x="2290871" y="1648111"/>
                  <a:pt x="2261083" y="1677906"/>
                </a:cubicBezTo>
                <a:lnTo>
                  <a:pt x="1678381" y="2260607"/>
                </a:lnTo>
                <a:cubicBezTo>
                  <a:pt x="1648586" y="2290396"/>
                  <a:pt x="1608177" y="2307127"/>
                  <a:pt x="1566045" y="2307121"/>
                </a:cubicBezTo>
                <a:lnTo>
                  <a:pt x="741931" y="2307121"/>
                </a:lnTo>
                <a:cubicBezTo>
                  <a:pt x="699668" y="2307228"/>
                  <a:pt x="659103" y="2290489"/>
                  <a:pt x="629215" y="2260607"/>
                </a:cubicBezTo>
                <a:lnTo>
                  <a:pt x="46514" y="1677906"/>
                </a:lnTo>
                <a:cubicBezTo>
                  <a:pt x="16842" y="1648228"/>
                  <a:pt x="120" y="1608013"/>
                  <a:pt x="1" y="1566046"/>
                </a:cubicBezTo>
                <a:lnTo>
                  <a:pt x="1" y="741932"/>
                </a:lnTo>
                <a:cubicBezTo>
                  <a:pt x="-107" y="699668"/>
                  <a:pt x="16632" y="659104"/>
                  <a:pt x="46514" y="629215"/>
                </a:cubicBezTo>
                <a:lnTo>
                  <a:pt x="629691" y="46514"/>
                </a:lnTo>
                <a:cubicBezTo>
                  <a:pt x="659462" y="16749"/>
                  <a:pt x="699832" y="20"/>
                  <a:pt x="741931" y="1"/>
                </a:cubicBezTo>
                <a:close/>
              </a:path>
            </a:pathLst>
          </a:custGeom>
        </p:spPr>
        <p:txBody>
          <a:bodyPr anchor="ctr"/>
          <a:lstStyle>
            <a:lvl1pPr algn="ctr">
              <a:buFontTx/>
              <a:buNone/>
              <a:defRPr sz="1400"/>
            </a:lvl1pPr>
          </a:lstStyle>
          <a:p>
            <a:r>
              <a:rPr lang="en-US"/>
              <a:t>Icon</a:t>
            </a:r>
          </a:p>
        </p:txBody>
      </p:sp>
      <p:sp>
        <p:nvSpPr>
          <p:cNvPr id="11" name="Picture Placeholder 27">
            <a:extLst>
              <a:ext uri="{FF2B5EF4-FFF2-40B4-BE49-F238E27FC236}">
                <a16:creationId xmlns:a16="http://schemas.microsoft.com/office/drawing/2014/main" id="{5297FC56-9490-2E48-B71D-72D58B077932}"/>
              </a:ext>
            </a:extLst>
          </p:cNvPr>
          <p:cNvSpPr>
            <a:spLocks noGrp="1" noChangeAspect="1"/>
          </p:cNvSpPr>
          <p:nvPr>
            <p:ph type="pic" sz="quarter" idx="30" hasCustomPrompt="1"/>
          </p:nvPr>
        </p:nvSpPr>
        <p:spPr>
          <a:xfrm>
            <a:off x="9290860" y="4197693"/>
            <a:ext cx="1324374" cy="1324102"/>
          </a:xfrm>
          <a:custGeom>
            <a:avLst/>
            <a:gdLst>
              <a:gd name="connsiteX0" fmla="*/ 741931 w 2307596"/>
              <a:gd name="connsiteY0" fmla="*/ 1 h 2307121"/>
              <a:gd name="connsiteX1" fmla="*/ 1565570 w 2307596"/>
              <a:gd name="connsiteY1" fmla="*/ 1 h 2307121"/>
              <a:gd name="connsiteX2" fmla="*/ 1677906 w 2307596"/>
              <a:gd name="connsiteY2" fmla="*/ 46514 h 2307121"/>
              <a:gd name="connsiteX3" fmla="*/ 2261083 w 2307596"/>
              <a:gd name="connsiteY3" fmla="*/ 629691 h 2307121"/>
              <a:gd name="connsiteX4" fmla="*/ 2307596 w 2307596"/>
              <a:gd name="connsiteY4" fmla="*/ 741932 h 2307121"/>
              <a:gd name="connsiteX5" fmla="*/ 2307596 w 2307596"/>
              <a:gd name="connsiteY5" fmla="*/ 1565570 h 2307121"/>
              <a:gd name="connsiteX6" fmla="*/ 2261083 w 2307596"/>
              <a:gd name="connsiteY6" fmla="*/ 1677906 h 2307121"/>
              <a:gd name="connsiteX7" fmla="*/ 1678381 w 2307596"/>
              <a:gd name="connsiteY7" fmla="*/ 2260607 h 2307121"/>
              <a:gd name="connsiteX8" fmla="*/ 1566045 w 2307596"/>
              <a:gd name="connsiteY8" fmla="*/ 2307121 h 2307121"/>
              <a:gd name="connsiteX9" fmla="*/ 741931 w 2307596"/>
              <a:gd name="connsiteY9" fmla="*/ 2307121 h 2307121"/>
              <a:gd name="connsiteX10" fmla="*/ 629215 w 2307596"/>
              <a:gd name="connsiteY10" fmla="*/ 2260607 h 2307121"/>
              <a:gd name="connsiteX11" fmla="*/ 46514 w 2307596"/>
              <a:gd name="connsiteY11" fmla="*/ 1677906 h 2307121"/>
              <a:gd name="connsiteX12" fmla="*/ 1 w 2307596"/>
              <a:gd name="connsiteY12" fmla="*/ 1566046 h 2307121"/>
              <a:gd name="connsiteX13" fmla="*/ 1 w 2307596"/>
              <a:gd name="connsiteY13" fmla="*/ 741932 h 2307121"/>
              <a:gd name="connsiteX14" fmla="*/ 46514 w 2307596"/>
              <a:gd name="connsiteY14" fmla="*/ 629215 h 2307121"/>
              <a:gd name="connsiteX15" fmla="*/ 629691 w 2307596"/>
              <a:gd name="connsiteY15" fmla="*/ 46514 h 2307121"/>
              <a:gd name="connsiteX16" fmla="*/ 741931 w 2307596"/>
              <a:gd name="connsiteY16" fmla="*/ 1 h 230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07596" h="2307121">
                <a:moveTo>
                  <a:pt x="741931" y="1"/>
                </a:moveTo>
                <a:lnTo>
                  <a:pt x="1565570" y="1"/>
                </a:lnTo>
                <a:cubicBezTo>
                  <a:pt x="1607702" y="-6"/>
                  <a:pt x="1648111" y="16726"/>
                  <a:pt x="1677906" y="46514"/>
                </a:cubicBezTo>
                <a:lnTo>
                  <a:pt x="2261083" y="629691"/>
                </a:lnTo>
                <a:cubicBezTo>
                  <a:pt x="2290848" y="659463"/>
                  <a:pt x="2307577" y="699833"/>
                  <a:pt x="2307596" y="741932"/>
                </a:cubicBezTo>
                <a:lnTo>
                  <a:pt x="2307596" y="1565570"/>
                </a:lnTo>
                <a:cubicBezTo>
                  <a:pt x="2307603" y="1607702"/>
                  <a:pt x="2290871" y="1648111"/>
                  <a:pt x="2261083" y="1677906"/>
                </a:cubicBezTo>
                <a:lnTo>
                  <a:pt x="1678381" y="2260607"/>
                </a:lnTo>
                <a:cubicBezTo>
                  <a:pt x="1648586" y="2290396"/>
                  <a:pt x="1608177" y="2307127"/>
                  <a:pt x="1566045" y="2307121"/>
                </a:cubicBezTo>
                <a:lnTo>
                  <a:pt x="741931" y="2307121"/>
                </a:lnTo>
                <a:cubicBezTo>
                  <a:pt x="699668" y="2307228"/>
                  <a:pt x="659103" y="2290489"/>
                  <a:pt x="629215" y="2260607"/>
                </a:cubicBezTo>
                <a:lnTo>
                  <a:pt x="46514" y="1677906"/>
                </a:lnTo>
                <a:cubicBezTo>
                  <a:pt x="16842" y="1648228"/>
                  <a:pt x="120" y="1608013"/>
                  <a:pt x="1" y="1566046"/>
                </a:cubicBezTo>
                <a:lnTo>
                  <a:pt x="1" y="741932"/>
                </a:lnTo>
                <a:cubicBezTo>
                  <a:pt x="-107" y="699668"/>
                  <a:pt x="16632" y="659104"/>
                  <a:pt x="46514" y="629215"/>
                </a:cubicBezTo>
                <a:lnTo>
                  <a:pt x="629691" y="46514"/>
                </a:lnTo>
                <a:cubicBezTo>
                  <a:pt x="659462" y="16749"/>
                  <a:pt x="699832" y="20"/>
                  <a:pt x="741931" y="1"/>
                </a:cubicBezTo>
                <a:close/>
              </a:path>
            </a:pathLst>
          </a:custGeom>
        </p:spPr>
        <p:txBody>
          <a:bodyPr anchor="ctr"/>
          <a:lstStyle>
            <a:lvl1pPr algn="ctr">
              <a:buFontTx/>
              <a:buNone/>
              <a:defRPr sz="1400"/>
            </a:lvl1pPr>
          </a:lstStyle>
          <a:p>
            <a:r>
              <a:rPr lang="en-US"/>
              <a:t>Icon</a:t>
            </a:r>
          </a:p>
        </p:txBody>
      </p:sp>
      <p:sp>
        <p:nvSpPr>
          <p:cNvPr id="15" name="Text Placeholder 2">
            <a:extLst>
              <a:ext uri="{FF2B5EF4-FFF2-40B4-BE49-F238E27FC236}">
                <a16:creationId xmlns:a16="http://schemas.microsoft.com/office/drawing/2014/main" id="{0E4A9F0B-1468-E441-A62F-73DB0B324374}"/>
              </a:ext>
            </a:extLst>
          </p:cNvPr>
          <p:cNvSpPr>
            <a:spLocks noGrp="1"/>
          </p:cNvSpPr>
          <p:nvPr>
            <p:ph type="body" sz="quarter" idx="31" hasCustomPrompt="1"/>
          </p:nvPr>
        </p:nvSpPr>
        <p:spPr>
          <a:xfrm>
            <a:off x="378981" y="1430588"/>
            <a:ext cx="3719945" cy="2359025"/>
          </a:xfrm>
          <a:prstGeom prst="rect">
            <a:avLst/>
          </a:prstGeom>
        </p:spPr>
        <p:txBody>
          <a:bodyPr/>
          <a:lstStyle>
            <a:lvl1pPr marL="0" indent="0" algn="ctr">
              <a:buFontTx/>
              <a:buNone/>
              <a:tabLst/>
              <a:defRPr sz="1600" b="1"/>
            </a:lvl1pPr>
            <a:lvl2pPr marL="0" indent="0" algn="ctr">
              <a:buFontTx/>
              <a:buNone/>
              <a:tabLst/>
              <a:defRPr sz="1400"/>
            </a:lvl2pPr>
            <a:lvl3pPr>
              <a:buFont typeface="Arial" panose="020B0604020202020204" pitchFamily="34" charset="0"/>
              <a:buChar char="•"/>
              <a:defRPr sz="1600"/>
            </a:lvl3pPr>
            <a:lvl4pPr>
              <a:buFont typeface="Arial" panose="020B0604020202020204" pitchFamily="34" charset="0"/>
              <a:buChar char="•"/>
              <a:defRPr sz="1600"/>
            </a:lvl4pPr>
            <a:lvl5pPr>
              <a:buFont typeface="Arial" panose="020B0604020202020204" pitchFamily="34" charset="0"/>
              <a:buChar char="•"/>
              <a:defRPr sz="1600"/>
            </a:lvl5pPr>
          </a:lstStyle>
          <a:p>
            <a:pPr lvl="0"/>
            <a:r>
              <a:rPr lang="en-US"/>
              <a:t>Click to edit header</a:t>
            </a:r>
          </a:p>
          <a:p>
            <a:pPr lvl="1"/>
            <a:r>
              <a:rPr lang="en-US"/>
              <a:t>Test goes here</a:t>
            </a:r>
          </a:p>
        </p:txBody>
      </p:sp>
      <p:sp>
        <p:nvSpPr>
          <p:cNvPr id="18" name="Text Placeholder 2">
            <a:extLst>
              <a:ext uri="{FF2B5EF4-FFF2-40B4-BE49-F238E27FC236}">
                <a16:creationId xmlns:a16="http://schemas.microsoft.com/office/drawing/2014/main" id="{95869465-E0EA-4E48-BD1F-6EF1BE487B60}"/>
              </a:ext>
            </a:extLst>
          </p:cNvPr>
          <p:cNvSpPr>
            <a:spLocks noGrp="1"/>
          </p:cNvSpPr>
          <p:nvPr>
            <p:ph type="body" sz="quarter" idx="33" hasCustomPrompt="1"/>
          </p:nvPr>
        </p:nvSpPr>
        <p:spPr>
          <a:xfrm>
            <a:off x="4234646" y="1430588"/>
            <a:ext cx="3719945" cy="2359025"/>
          </a:xfrm>
          <a:prstGeom prst="rect">
            <a:avLst/>
          </a:prstGeom>
        </p:spPr>
        <p:txBody>
          <a:bodyPr/>
          <a:lstStyle>
            <a:lvl1pPr marL="0" indent="0" algn="ctr">
              <a:buFontTx/>
              <a:buNone/>
              <a:tabLst/>
              <a:defRPr sz="1600" b="1"/>
            </a:lvl1pPr>
            <a:lvl2pPr marL="0" indent="0" algn="ctr">
              <a:buFontTx/>
              <a:buNone/>
              <a:tabLst/>
              <a:defRPr sz="1400"/>
            </a:lvl2pPr>
            <a:lvl3pPr>
              <a:buFont typeface="Arial" panose="020B0604020202020204" pitchFamily="34" charset="0"/>
              <a:buChar char="•"/>
              <a:defRPr sz="1600"/>
            </a:lvl3pPr>
            <a:lvl4pPr>
              <a:buFont typeface="Arial" panose="020B0604020202020204" pitchFamily="34" charset="0"/>
              <a:buChar char="•"/>
              <a:defRPr sz="1600"/>
            </a:lvl4pPr>
            <a:lvl5pPr>
              <a:buFont typeface="Arial" panose="020B0604020202020204" pitchFamily="34" charset="0"/>
              <a:buChar char="•"/>
              <a:defRPr sz="1600"/>
            </a:lvl5pPr>
          </a:lstStyle>
          <a:p>
            <a:pPr lvl="0"/>
            <a:r>
              <a:rPr lang="en-US"/>
              <a:t>Click to edit header</a:t>
            </a:r>
          </a:p>
          <a:p>
            <a:pPr lvl="1"/>
            <a:r>
              <a:rPr lang="en-US"/>
              <a:t>Test goes here</a:t>
            </a:r>
          </a:p>
        </p:txBody>
      </p:sp>
      <p:sp>
        <p:nvSpPr>
          <p:cNvPr id="19" name="Text Placeholder 2">
            <a:extLst>
              <a:ext uri="{FF2B5EF4-FFF2-40B4-BE49-F238E27FC236}">
                <a16:creationId xmlns:a16="http://schemas.microsoft.com/office/drawing/2014/main" id="{F43FA3AC-37D0-E44F-8D92-A4EC8968FE11}"/>
              </a:ext>
            </a:extLst>
          </p:cNvPr>
          <p:cNvSpPr>
            <a:spLocks noGrp="1"/>
          </p:cNvSpPr>
          <p:nvPr>
            <p:ph type="body" sz="quarter" idx="34" hasCustomPrompt="1"/>
          </p:nvPr>
        </p:nvSpPr>
        <p:spPr>
          <a:xfrm>
            <a:off x="8090311" y="1430588"/>
            <a:ext cx="3719945" cy="2359025"/>
          </a:xfrm>
          <a:prstGeom prst="rect">
            <a:avLst/>
          </a:prstGeom>
        </p:spPr>
        <p:txBody>
          <a:bodyPr/>
          <a:lstStyle>
            <a:lvl1pPr marL="0" indent="0" algn="ctr">
              <a:buFontTx/>
              <a:buNone/>
              <a:tabLst/>
              <a:defRPr sz="1600" b="1"/>
            </a:lvl1pPr>
            <a:lvl2pPr marL="0" indent="0" algn="ctr">
              <a:buFontTx/>
              <a:buNone/>
              <a:tabLst/>
              <a:defRPr sz="1400"/>
            </a:lvl2pPr>
            <a:lvl3pPr>
              <a:buFont typeface="Arial" panose="020B0604020202020204" pitchFamily="34" charset="0"/>
              <a:buChar char="•"/>
              <a:defRPr sz="1600"/>
            </a:lvl3pPr>
            <a:lvl4pPr>
              <a:buFont typeface="Arial" panose="020B0604020202020204" pitchFamily="34" charset="0"/>
              <a:buChar char="•"/>
              <a:defRPr sz="1600"/>
            </a:lvl4pPr>
            <a:lvl5pPr>
              <a:buFont typeface="Arial" panose="020B0604020202020204" pitchFamily="34" charset="0"/>
              <a:buChar char="•"/>
              <a:defRPr sz="1600"/>
            </a:lvl5pPr>
          </a:lstStyle>
          <a:p>
            <a:pPr lvl="0"/>
            <a:r>
              <a:rPr lang="en-US"/>
              <a:t>Click to edit header</a:t>
            </a:r>
          </a:p>
          <a:p>
            <a:pPr lvl="1"/>
            <a:r>
              <a:rPr lang="en-US"/>
              <a:t>Test goes here</a:t>
            </a:r>
          </a:p>
        </p:txBody>
      </p:sp>
      <p:sp>
        <p:nvSpPr>
          <p:cNvPr id="17" name="Title 1">
            <a:extLst>
              <a:ext uri="{FF2B5EF4-FFF2-40B4-BE49-F238E27FC236}">
                <a16:creationId xmlns:a16="http://schemas.microsoft.com/office/drawing/2014/main" id="{E3FF8EAC-C4DB-5B42-A692-D1BEB2EA68BD}"/>
              </a:ext>
            </a:extLst>
          </p:cNvPr>
          <p:cNvSpPr>
            <a:spLocks noGrp="1"/>
          </p:cNvSpPr>
          <p:nvPr>
            <p:ph type="title" hasCustomPrompt="1"/>
          </p:nvPr>
        </p:nvSpPr>
        <p:spPr>
          <a:xfrm>
            <a:off x="381744" y="329761"/>
            <a:ext cx="11428510" cy="515526"/>
          </a:xfrm>
          <a:prstGeom prst="rect">
            <a:avLst/>
          </a:prstGeom>
        </p:spPr>
        <p:txBody>
          <a:bodyPr anchor="t">
            <a:spAutoFit/>
          </a:bodyPr>
          <a:lstStyle>
            <a:lvl1pPr algn="ctr">
              <a:lnSpc>
                <a:spcPts val="3300"/>
              </a:lnSpc>
              <a:defRPr>
                <a:latin typeface="+mn-lt"/>
              </a:defRPr>
            </a:lvl1pPr>
          </a:lstStyle>
          <a:p>
            <a:r>
              <a:rPr lang="en-US"/>
              <a:t>Click to edit title</a:t>
            </a:r>
          </a:p>
        </p:txBody>
      </p:sp>
      <p:sp>
        <p:nvSpPr>
          <p:cNvPr id="20" name="Text Placeholder 6">
            <a:extLst>
              <a:ext uri="{FF2B5EF4-FFF2-40B4-BE49-F238E27FC236}">
                <a16:creationId xmlns:a16="http://schemas.microsoft.com/office/drawing/2014/main" id="{F31EB1D6-78AF-E144-80F7-93A594BF1DCB}"/>
              </a:ext>
            </a:extLst>
          </p:cNvPr>
          <p:cNvSpPr>
            <a:spLocks noGrp="1"/>
          </p:cNvSpPr>
          <p:nvPr>
            <p:ph type="body" sz="quarter" idx="10" hasCustomPrompt="1"/>
          </p:nvPr>
        </p:nvSpPr>
        <p:spPr>
          <a:xfrm>
            <a:off x="381744" y="904554"/>
            <a:ext cx="11428510" cy="348813"/>
          </a:xfrm>
          <a:prstGeom prst="rect">
            <a:avLst/>
          </a:prstGeom>
        </p:spPr>
        <p:txBody>
          <a:bodyPr anchor="t">
            <a:spAutoFit/>
          </a:bodyPr>
          <a:lstStyle>
            <a:lvl1pPr marL="0" indent="0" algn="ctr">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Tree>
    <p:extLst>
      <p:ext uri="{BB962C8B-B14F-4D97-AF65-F5344CB8AC3E}">
        <p14:creationId xmlns:p14="http://schemas.microsoft.com/office/powerpoint/2010/main" val="1519186350"/>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3 Column E">
    <p:spTree>
      <p:nvGrpSpPr>
        <p:cNvPr id="1" name=""/>
        <p:cNvGrpSpPr/>
        <p:nvPr/>
      </p:nvGrpSpPr>
      <p:grpSpPr>
        <a:xfrm>
          <a:off x="0" y="0"/>
          <a:ext cx="0" cy="0"/>
          <a:chOff x="0" y="0"/>
          <a:chExt cx="0" cy="0"/>
        </a:xfrm>
      </p:grpSpPr>
      <p:sp>
        <p:nvSpPr>
          <p:cNvPr id="10" name="Picture Placeholder 8">
            <a:extLst>
              <a:ext uri="{FF2B5EF4-FFF2-40B4-BE49-F238E27FC236}">
                <a16:creationId xmlns:a16="http://schemas.microsoft.com/office/drawing/2014/main" id="{2C3A5495-C57E-274B-BD5C-F01102BECB2D}"/>
              </a:ext>
            </a:extLst>
          </p:cNvPr>
          <p:cNvSpPr>
            <a:spLocks noGrp="1" noChangeAspect="1"/>
          </p:cNvSpPr>
          <p:nvPr>
            <p:ph type="pic" sz="quarter" idx="10" hasCustomPrompt="1"/>
          </p:nvPr>
        </p:nvSpPr>
        <p:spPr>
          <a:xfrm>
            <a:off x="0" y="0"/>
            <a:ext cx="12192000" cy="1991360"/>
          </a:xfrm>
          <a:prstGeom prst="rect">
            <a:avLst/>
          </a:prstGeom>
          <a:solidFill>
            <a:schemeClr val="tx2"/>
          </a:solidFill>
        </p:spPr>
        <p:txBody>
          <a:bodyPr anchor="ctr"/>
          <a:lstStyle>
            <a:lvl1pPr marL="0" indent="0" algn="ctr">
              <a:buNone/>
              <a:defRPr>
                <a:latin typeface="+mn-lt"/>
              </a:defRPr>
            </a:lvl1pPr>
          </a:lstStyle>
          <a:p>
            <a:r>
              <a:rPr lang="en-US"/>
              <a:t>Click to add image</a:t>
            </a:r>
          </a:p>
        </p:txBody>
      </p:sp>
      <p:sp>
        <p:nvSpPr>
          <p:cNvPr id="9" name="Text Placeholder 6">
            <a:extLst>
              <a:ext uri="{FF2B5EF4-FFF2-40B4-BE49-F238E27FC236}">
                <a16:creationId xmlns:a16="http://schemas.microsoft.com/office/drawing/2014/main" id="{F98307C1-27A1-CE4D-BFA3-EF2E968A379B}"/>
              </a:ext>
            </a:extLst>
          </p:cNvPr>
          <p:cNvSpPr>
            <a:spLocks noGrp="1"/>
          </p:cNvSpPr>
          <p:nvPr userDrawn="1">
            <p:ph type="body" sz="quarter" idx="12" hasCustomPrompt="1"/>
          </p:nvPr>
        </p:nvSpPr>
        <p:spPr>
          <a:xfrm>
            <a:off x="381743" y="3131071"/>
            <a:ext cx="11428509" cy="1877437"/>
          </a:xfrm>
          <a:prstGeom prst="rect">
            <a:avLst/>
          </a:prstGeom>
        </p:spPr>
        <p:txBody>
          <a:bodyPr numCol="3" spcCol="182880" anchor="t">
            <a:spAutoFit/>
          </a:bodyPr>
          <a:lstStyle>
            <a:lvl1pPr marL="0" indent="0">
              <a:lnSpc>
                <a:spcPct val="100000"/>
              </a:lnSpc>
              <a:buNone/>
              <a:tabLst/>
              <a:defRPr sz="1600" b="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marL="0" indent="0">
              <a:buNone/>
            </a:pPr>
            <a:r>
              <a:rPr lang="en-US" sz="1600" b="1">
                <a:solidFill>
                  <a:schemeClr val="accent2"/>
                </a:solidFill>
              </a:rPr>
              <a:t>Body heading</a:t>
            </a:r>
            <a:endParaRPr lang="en-US" sz="1600">
              <a:solidFill>
                <a:schemeClr val="accent2"/>
              </a:solidFill>
            </a:endParaRPr>
          </a:p>
          <a:p>
            <a:pPr marL="0" indent="0">
              <a:buNone/>
            </a:pPr>
            <a:r>
              <a:rPr lang="en-US" sz="1600"/>
              <a:t>To call out specific information, </a:t>
            </a:r>
            <a:br>
              <a:rPr lang="en-US" sz="1600"/>
            </a:br>
            <a:r>
              <a:rPr lang="en-US" sz="1600" b="1"/>
              <a:t>bold the text </a:t>
            </a:r>
            <a:r>
              <a:rPr lang="en-US" sz="1600"/>
              <a:t>to add emphasis on that topic. Another option is to </a:t>
            </a:r>
            <a:r>
              <a:rPr lang="en-US" sz="1600" b="1">
                <a:solidFill>
                  <a:schemeClr val="accent4"/>
                </a:solidFill>
              </a:rPr>
              <a:t>bold and change the color </a:t>
            </a:r>
            <a:r>
              <a:rPr lang="en-US" sz="1600"/>
              <a:t>of the text.</a:t>
            </a:r>
            <a:endParaRPr lang="en-US" sz="1600" b="1">
              <a:solidFill>
                <a:schemeClr val="accent2"/>
              </a:solidFill>
            </a:endParaRPr>
          </a:p>
          <a:p>
            <a:pPr marL="0" indent="0">
              <a:buNone/>
            </a:pPr>
            <a:endParaRPr lang="en-US" sz="1600" b="1">
              <a:solidFill>
                <a:schemeClr val="accent2"/>
              </a:solidFill>
            </a:endParaRPr>
          </a:p>
          <a:p>
            <a:pPr marL="0" indent="0">
              <a:buNone/>
            </a:pPr>
            <a:r>
              <a:rPr lang="en-US" sz="1600" b="1">
                <a:solidFill>
                  <a:schemeClr val="accent2"/>
                </a:solidFill>
              </a:rPr>
              <a:t>Body heading</a:t>
            </a:r>
            <a:endParaRPr lang="en-US" sz="1600">
              <a:solidFill>
                <a:schemeClr val="accent2"/>
              </a:solidFill>
            </a:endParaRPr>
          </a:p>
          <a:p>
            <a:pPr marL="0" indent="0">
              <a:buNone/>
            </a:pPr>
            <a:r>
              <a:rPr lang="en-US" sz="1600"/>
              <a:t>To call out specific information, </a:t>
            </a:r>
            <a:br>
              <a:rPr lang="en-US" sz="1600"/>
            </a:br>
            <a:r>
              <a:rPr lang="en-US" sz="1600" b="1"/>
              <a:t>bold the text </a:t>
            </a:r>
            <a:r>
              <a:rPr lang="en-US" sz="1600"/>
              <a:t>to add emphasis on that topic. Another option is to </a:t>
            </a:r>
            <a:r>
              <a:rPr lang="en-US" sz="1600" b="1">
                <a:solidFill>
                  <a:schemeClr val="accent4"/>
                </a:solidFill>
              </a:rPr>
              <a:t>bold and change the color </a:t>
            </a:r>
            <a:r>
              <a:rPr lang="en-US" sz="1600"/>
              <a:t>of the text.</a:t>
            </a:r>
            <a:br>
              <a:rPr lang="en-US" sz="1600"/>
            </a:br>
            <a:endParaRPr lang="en-US" sz="1600"/>
          </a:p>
          <a:p>
            <a:pPr marL="0" indent="0">
              <a:buNone/>
            </a:pPr>
            <a:r>
              <a:rPr lang="en-US" sz="1600" b="1">
                <a:solidFill>
                  <a:schemeClr val="accent2"/>
                </a:solidFill>
              </a:rPr>
              <a:t>Body heading</a:t>
            </a:r>
            <a:endParaRPr lang="en-US" sz="1600">
              <a:solidFill>
                <a:schemeClr val="accent2"/>
              </a:solidFill>
            </a:endParaRPr>
          </a:p>
          <a:p>
            <a:pPr marL="0" indent="0">
              <a:buNone/>
            </a:pPr>
            <a:r>
              <a:rPr lang="en-US" sz="1600"/>
              <a:t>To call out specific information, </a:t>
            </a:r>
            <a:br>
              <a:rPr lang="en-US" sz="1600"/>
            </a:br>
            <a:r>
              <a:rPr lang="en-US" sz="1600" b="1"/>
              <a:t>bold the text </a:t>
            </a:r>
            <a:r>
              <a:rPr lang="en-US" sz="1600"/>
              <a:t>to add emphasis on that topic. Another option is to </a:t>
            </a:r>
            <a:r>
              <a:rPr lang="en-US" sz="1600" b="1">
                <a:solidFill>
                  <a:schemeClr val="accent4"/>
                </a:solidFill>
              </a:rPr>
              <a:t>bold and change the color </a:t>
            </a:r>
            <a:r>
              <a:rPr lang="en-US" sz="1600"/>
              <a:t>of the text.</a:t>
            </a:r>
          </a:p>
          <a:p>
            <a:pPr marL="0" indent="0">
              <a:buNone/>
            </a:pPr>
            <a:endParaRPr lang="en-US" sz="1600"/>
          </a:p>
        </p:txBody>
      </p:sp>
      <p:sp>
        <p:nvSpPr>
          <p:cNvPr id="5" name="Title 1">
            <a:extLst>
              <a:ext uri="{FF2B5EF4-FFF2-40B4-BE49-F238E27FC236}">
                <a16:creationId xmlns:a16="http://schemas.microsoft.com/office/drawing/2014/main" id="{03F2CFFD-F286-0F45-AD6F-D316A2305E1C}"/>
              </a:ext>
            </a:extLst>
          </p:cNvPr>
          <p:cNvSpPr>
            <a:spLocks noGrp="1"/>
          </p:cNvSpPr>
          <p:nvPr>
            <p:ph type="title" hasCustomPrompt="1"/>
          </p:nvPr>
        </p:nvSpPr>
        <p:spPr>
          <a:xfrm>
            <a:off x="381744" y="2509820"/>
            <a:ext cx="11428512" cy="515526"/>
          </a:xfrm>
          <a:prstGeom prst="rect">
            <a:avLst/>
          </a:prstGeom>
        </p:spPr>
        <p:txBody>
          <a:bodyPr anchor="t">
            <a:spAutoFit/>
          </a:bodyPr>
          <a:lstStyle>
            <a:lvl1pPr algn="l">
              <a:lnSpc>
                <a:spcPts val="3300"/>
              </a:lnSpc>
              <a:defRPr>
                <a:latin typeface="+mn-lt"/>
              </a:defRPr>
            </a:lvl1pPr>
          </a:lstStyle>
          <a:p>
            <a:r>
              <a:rPr lang="en-US"/>
              <a:t>Click to edit title</a:t>
            </a:r>
          </a:p>
        </p:txBody>
      </p:sp>
    </p:spTree>
    <p:extLst>
      <p:ext uri="{BB962C8B-B14F-4D97-AF65-F5344CB8AC3E}">
        <p14:creationId xmlns:p14="http://schemas.microsoft.com/office/powerpoint/2010/main" val="3569516480"/>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4 Column A">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5819DBE5-E46E-9846-86F9-0CA51DF2D56D}"/>
              </a:ext>
            </a:extLst>
          </p:cNvPr>
          <p:cNvSpPr>
            <a:spLocks noGrp="1"/>
          </p:cNvSpPr>
          <p:nvPr>
            <p:ph type="body" sz="quarter" idx="16"/>
          </p:nvPr>
        </p:nvSpPr>
        <p:spPr>
          <a:xfrm>
            <a:off x="381746" y="1598576"/>
            <a:ext cx="2676082" cy="477500"/>
          </a:xfrm>
          <a:prstGeom prst="snip2DiagRect">
            <a:avLst/>
          </a:prstGeom>
          <a:solidFill>
            <a:schemeClr val="accent2"/>
          </a:solidFill>
        </p:spPr>
        <p:txBody>
          <a:bodyPr anchor="t">
            <a:spAutoFit/>
          </a:bodyPr>
          <a:lstStyle>
            <a:lvl1pPr marL="0" indent="0" algn="ctr">
              <a:buNone/>
              <a:tabLst/>
              <a:defRPr>
                <a:solidFill>
                  <a:schemeClr val="bg1"/>
                </a:solidFill>
                <a:latin typeface="+mn-lt"/>
              </a:defRPr>
            </a:lvl1pPr>
            <a:lvl2pPr>
              <a:buFont typeface="Arial" panose="020B0604020202020204" pitchFamily="34" charset="0"/>
              <a:buNone/>
              <a:defRPr/>
            </a:lvl2pPr>
            <a:lvl3pPr>
              <a:buNone/>
              <a:defRPr/>
            </a:lvl3pPr>
            <a:lvl4pPr>
              <a:buNone/>
              <a:defRPr/>
            </a:lvl4pPr>
            <a:lvl5pPr>
              <a:buNone/>
              <a:defRPr/>
            </a:lvl5pPr>
          </a:lstStyle>
          <a:p>
            <a:pPr lvl="0"/>
            <a:r>
              <a:rPr lang="en-US"/>
              <a:t>Click to edit</a:t>
            </a:r>
          </a:p>
        </p:txBody>
      </p:sp>
      <p:sp>
        <p:nvSpPr>
          <p:cNvPr id="11" name="Text Placeholder 13">
            <a:extLst>
              <a:ext uri="{FF2B5EF4-FFF2-40B4-BE49-F238E27FC236}">
                <a16:creationId xmlns:a16="http://schemas.microsoft.com/office/drawing/2014/main" id="{BA6DCC96-9649-A949-91EC-222DE27DDD74}"/>
              </a:ext>
            </a:extLst>
          </p:cNvPr>
          <p:cNvSpPr>
            <a:spLocks noGrp="1"/>
          </p:cNvSpPr>
          <p:nvPr>
            <p:ph type="body" sz="quarter" idx="18"/>
          </p:nvPr>
        </p:nvSpPr>
        <p:spPr>
          <a:xfrm>
            <a:off x="3299222" y="1598576"/>
            <a:ext cx="2676082" cy="477500"/>
          </a:xfrm>
          <a:prstGeom prst="snip2DiagRect">
            <a:avLst/>
          </a:prstGeom>
          <a:solidFill>
            <a:schemeClr val="accent4"/>
          </a:solidFill>
        </p:spPr>
        <p:txBody>
          <a:bodyPr anchor="t">
            <a:spAutoFit/>
          </a:bodyPr>
          <a:lstStyle>
            <a:lvl1pPr marL="0" indent="0" algn="ctr">
              <a:buNone/>
              <a:tabLst/>
              <a:defRPr>
                <a:solidFill>
                  <a:schemeClr val="bg1"/>
                </a:solidFill>
                <a:latin typeface="+mn-lt"/>
              </a:defRPr>
            </a:lvl1pPr>
            <a:lvl2pPr>
              <a:buFont typeface="Arial" panose="020B0604020202020204" pitchFamily="34" charset="0"/>
              <a:buNone/>
              <a:defRPr/>
            </a:lvl2pPr>
            <a:lvl3pPr>
              <a:buNone/>
              <a:defRPr/>
            </a:lvl3pPr>
            <a:lvl4pPr>
              <a:buNone/>
              <a:defRPr/>
            </a:lvl4pPr>
            <a:lvl5pPr>
              <a:buNone/>
              <a:defRPr/>
            </a:lvl5pPr>
          </a:lstStyle>
          <a:p>
            <a:pPr lvl="0"/>
            <a:r>
              <a:rPr lang="en-US"/>
              <a:t>Click to edit</a:t>
            </a:r>
          </a:p>
        </p:txBody>
      </p:sp>
      <p:sp>
        <p:nvSpPr>
          <p:cNvPr id="16" name="Text Placeholder 13">
            <a:extLst>
              <a:ext uri="{FF2B5EF4-FFF2-40B4-BE49-F238E27FC236}">
                <a16:creationId xmlns:a16="http://schemas.microsoft.com/office/drawing/2014/main" id="{599DDD08-DC66-0E45-97F6-EFAFDC84655E}"/>
              </a:ext>
            </a:extLst>
          </p:cNvPr>
          <p:cNvSpPr>
            <a:spLocks noGrp="1"/>
          </p:cNvSpPr>
          <p:nvPr>
            <p:ph type="body" sz="quarter" idx="20"/>
          </p:nvPr>
        </p:nvSpPr>
        <p:spPr>
          <a:xfrm>
            <a:off x="6216698" y="1598576"/>
            <a:ext cx="2676082" cy="477500"/>
          </a:xfrm>
          <a:prstGeom prst="snip2DiagRect">
            <a:avLst/>
          </a:prstGeom>
          <a:solidFill>
            <a:schemeClr val="accent5"/>
          </a:solidFill>
        </p:spPr>
        <p:txBody>
          <a:bodyPr anchor="t">
            <a:spAutoFit/>
          </a:bodyPr>
          <a:lstStyle>
            <a:lvl1pPr marL="0" indent="0" algn="ctr">
              <a:buNone/>
              <a:tabLst/>
              <a:defRPr>
                <a:solidFill>
                  <a:schemeClr val="bg1"/>
                </a:solidFill>
                <a:latin typeface="+mn-lt"/>
              </a:defRPr>
            </a:lvl1pPr>
            <a:lvl2pPr>
              <a:buFont typeface="Arial" panose="020B0604020202020204" pitchFamily="34" charset="0"/>
              <a:buNone/>
              <a:defRPr/>
            </a:lvl2pPr>
            <a:lvl3pPr>
              <a:buNone/>
              <a:defRPr/>
            </a:lvl3pPr>
            <a:lvl4pPr>
              <a:buNone/>
              <a:defRPr/>
            </a:lvl4pPr>
            <a:lvl5pPr>
              <a:buNone/>
              <a:defRPr/>
            </a:lvl5pPr>
          </a:lstStyle>
          <a:p>
            <a:pPr lvl="0"/>
            <a:r>
              <a:rPr lang="en-US"/>
              <a:t>Click to edit</a:t>
            </a:r>
          </a:p>
        </p:txBody>
      </p:sp>
      <p:sp>
        <p:nvSpPr>
          <p:cNvPr id="20" name="Text Placeholder 13">
            <a:extLst>
              <a:ext uri="{FF2B5EF4-FFF2-40B4-BE49-F238E27FC236}">
                <a16:creationId xmlns:a16="http://schemas.microsoft.com/office/drawing/2014/main" id="{1C5C7870-0F69-CA47-94F7-F6E52D090C33}"/>
              </a:ext>
            </a:extLst>
          </p:cNvPr>
          <p:cNvSpPr>
            <a:spLocks noGrp="1"/>
          </p:cNvSpPr>
          <p:nvPr>
            <p:ph type="body" sz="quarter" idx="22"/>
          </p:nvPr>
        </p:nvSpPr>
        <p:spPr>
          <a:xfrm>
            <a:off x="9134174" y="1598576"/>
            <a:ext cx="2676082" cy="477500"/>
          </a:xfrm>
          <a:prstGeom prst="snip2DiagRect">
            <a:avLst/>
          </a:prstGeom>
          <a:solidFill>
            <a:schemeClr val="accent3"/>
          </a:solidFill>
        </p:spPr>
        <p:txBody>
          <a:bodyPr anchor="t">
            <a:spAutoFit/>
          </a:bodyPr>
          <a:lstStyle>
            <a:lvl1pPr marL="0" indent="0" algn="ctr">
              <a:buNone/>
              <a:tabLst/>
              <a:defRPr>
                <a:solidFill>
                  <a:schemeClr val="bg1"/>
                </a:solidFill>
                <a:latin typeface="+mn-lt"/>
              </a:defRPr>
            </a:lvl1pPr>
            <a:lvl2pPr>
              <a:buFont typeface="Arial" panose="020B0604020202020204" pitchFamily="34" charset="0"/>
              <a:buNone/>
              <a:defRPr/>
            </a:lvl2pPr>
            <a:lvl3pPr>
              <a:buNone/>
              <a:defRPr/>
            </a:lvl3pPr>
            <a:lvl4pPr>
              <a:buNone/>
              <a:defRPr/>
            </a:lvl4pPr>
            <a:lvl5pPr>
              <a:buNone/>
              <a:defRPr/>
            </a:lvl5pPr>
          </a:lstStyle>
          <a:p>
            <a:pPr lvl="0"/>
            <a:r>
              <a:rPr lang="en-US"/>
              <a:t>Click to edit</a:t>
            </a:r>
          </a:p>
        </p:txBody>
      </p:sp>
      <p:sp>
        <p:nvSpPr>
          <p:cNvPr id="21" name="Text Placeholder 2">
            <a:extLst>
              <a:ext uri="{FF2B5EF4-FFF2-40B4-BE49-F238E27FC236}">
                <a16:creationId xmlns:a16="http://schemas.microsoft.com/office/drawing/2014/main" id="{17AE11C7-E0E6-DB44-A405-51680107560B}"/>
              </a:ext>
            </a:extLst>
          </p:cNvPr>
          <p:cNvSpPr>
            <a:spLocks noGrp="1"/>
          </p:cNvSpPr>
          <p:nvPr>
            <p:ph type="body" sz="quarter" idx="31" hasCustomPrompt="1"/>
          </p:nvPr>
        </p:nvSpPr>
        <p:spPr>
          <a:xfrm>
            <a:off x="381744" y="2249487"/>
            <a:ext cx="2676082" cy="2359025"/>
          </a:xfrm>
          <a:prstGeom prst="rect">
            <a:avLst/>
          </a:prstGeom>
        </p:spPr>
        <p:txBody>
          <a:bodyPr/>
          <a:lstStyle>
            <a:lvl1pPr marL="11113" indent="0">
              <a:buFontTx/>
              <a:buNone/>
              <a:tabLst/>
              <a:defRPr sz="1600" b="1"/>
            </a:lvl1pPr>
            <a:lvl2pPr marL="0" indent="-173038">
              <a:buFont typeface="Arial" panose="020B0604020202020204" pitchFamily="34" charset="0"/>
              <a:buChar char="•"/>
              <a:tabLst/>
              <a:defRPr sz="1400"/>
            </a:lvl2pPr>
            <a:lvl3pPr>
              <a:buFont typeface="Arial" panose="020B0604020202020204" pitchFamily="34" charset="0"/>
              <a:buChar char="•"/>
              <a:defRPr sz="1600"/>
            </a:lvl3pPr>
            <a:lvl4pPr>
              <a:buFont typeface="Arial" panose="020B0604020202020204" pitchFamily="34" charset="0"/>
              <a:buChar char="•"/>
              <a:defRPr sz="1600"/>
            </a:lvl4pPr>
            <a:lvl5pPr>
              <a:buFont typeface="Arial" panose="020B0604020202020204" pitchFamily="34" charset="0"/>
              <a:buChar char="•"/>
              <a:defRPr sz="1600"/>
            </a:lvl5pPr>
          </a:lstStyle>
          <a:p>
            <a:pPr lvl="0"/>
            <a:r>
              <a:rPr lang="en-US"/>
              <a:t>Click to edit header</a:t>
            </a:r>
          </a:p>
          <a:p>
            <a:pPr lvl="1"/>
            <a:r>
              <a:rPr lang="en-US"/>
              <a:t>Bullet goes here</a:t>
            </a:r>
          </a:p>
          <a:p>
            <a:pPr lvl="1"/>
            <a:r>
              <a:rPr lang="en-US"/>
              <a:t>Bullet goes here</a:t>
            </a:r>
          </a:p>
        </p:txBody>
      </p:sp>
      <p:sp>
        <p:nvSpPr>
          <p:cNvPr id="22" name="Text Placeholder 2">
            <a:extLst>
              <a:ext uri="{FF2B5EF4-FFF2-40B4-BE49-F238E27FC236}">
                <a16:creationId xmlns:a16="http://schemas.microsoft.com/office/drawing/2014/main" id="{63931AD5-65D7-EE47-9CF0-F83832A0E8FA}"/>
              </a:ext>
            </a:extLst>
          </p:cNvPr>
          <p:cNvSpPr>
            <a:spLocks noGrp="1"/>
          </p:cNvSpPr>
          <p:nvPr>
            <p:ph type="body" sz="quarter" idx="32" hasCustomPrompt="1"/>
          </p:nvPr>
        </p:nvSpPr>
        <p:spPr>
          <a:xfrm>
            <a:off x="9119667" y="2249487"/>
            <a:ext cx="2676082" cy="2359025"/>
          </a:xfrm>
          <a:prstGeom prst="rect">
            <a:avLst/>
          </a:prstGeom>
        </p:spPr>
        <p:txBody>
          <a:bodyPr/>
          <a:lstStyle>
            <a:lvl1pPr marL="0" indent="-173038">
              <a:buFontTx/>
              <a:buNone/>
              <a:tabLst/>
              <a:defRPr sz="1600" b="1"/>
            </a:lvl1pPr>
            <a:lvl2pPr marL="0" indent="-173038">
              <a:buFont typeface="Arial" panose="020B0604020202020204" pitchFamily="34" charset="0"/>
              <a:buChar char="•"/>
              <a:tabLst/>
              <a:defRPr sz="1400"/>
            </a:lvl2pPr>
            <a:lvl3pPr>
              <a:buFont typeface="Arial" panose="020B0604020202020204" pitchFamily="34" charset="0"/>
              <a:buChar char="•"/>
              <a:defRPr sz="1600"/>
            </a:lvl3pPr>
            <a:lvl4pPr>
              <a:buFont typeface="Arial" panose="020B0604020202020204" pitchFamily="34" charset="0"/>
              <a:buChar char="•"/>
              <a:defRPr sz="1600"/>
            </a:lvl4pPr>
            <a:lvl5pPr>
              <a:buFont typeface="Arial" panose="020B0604020202020204" pitchFamily="34" charset="0"/>
              <a:buChar char="•"/>
              <a:defRPr sz="1600"/>
            </a:lvl5pPr>
          </a:lstStyle>
          <a:p>
            <a:pPr lvl="0"/>
            <a:r>
              <a:rPr lang="en-US"/>
              <a:t>Click to edit header</a:t>
            </a:r>
          </a:p>
          <a:p>
            <a:pPr lvl="1"/>
            <a:r>
              <a:rPr lang="en-US"/>
              <a:t>Bullet goes here</a:t>
            </a:r>
          </a:p>
          <a:p>
            <a:pPr lvl="1"/>
            <a:r>
              <a:rPr lang="en-US"/>
              <a:t>Bullet goes here</a:t>
            </a:r>
          </a:p>
        </p:txBody>
      </p:sp>
      <p:sp>
        <p:nvSpPr>
          <p:cNvPr id="23" name="Text Placeholder 2">
            <a:extLst>
              <a:ext uri="{FF2B5EF4-FFF2-40B4-BE49-F238E27FC236}">
                <a16:creationId xmlns:a16="http://schemas.microsoft.com/office/drawing/2014/main" id="{08C2A7B5-D42D-4D4D-B46C-4D50B7C134D2}"/>
              </a:ext>
            </a:extLst>
          </p:cNvPr>
          <p:cNvSpPr>
            <a:spLocks noGrp="1"/>
          </p:cNvSpPr>
          <p:nvPr>
            <p:ph type="body" sz="quarter" idx="33" hasCustomPrompt="1"/>
          </p:nvPr>
        </p:nvSpPr>
        <p:spPr>
          <a:xfrm>
            <a:off x="3294385" y="2249487"/>
            <a:ext cx="2676082" cy="2359025"/>
          </a:xfrm>
          <a:prstGeom prst="rect">
            <a:avLst/>
          </a:prstGeom>
        </p:spPr>
        <p:txBody>
          <a:bodyPr/>
          <a:lstStyle>
            <a:lvl1pPr marL="0" indent="-173038">
              <a:buFontTx/>
              <a:buNone/>
              <a:tabLst/>
              <a:defRPr sz="1600" b="1"/>
            </a:lvl1pPr>
            <a:lvl2pPr marL="0" indent="-173038">
              <a:buFont typeface="Arial" panose="020B0604020202020204" pitchFamily="34" charset="0"/>
              <a:buChar char="•"/>
              <a:tabLst/>
              <a:defRPr sz="1400"/>
            </a:lvl2pPr>
            <a:lvl3pPr>
              <a:buFont typeface="Arial" panose="020B0604020202020204" pitchFamily="34" charset="0"/>
              <a:buChar char="•"/>
              <a:defRPr sz="1600"/>
            </a:lvl3pPr>
            <a:lvl4pPr>
              <a:buFont typeface="Arial" panose="020B0604020202020204" pitchFamily="34" charset="0"/>
              <a:buChar char="•"/>
              <a:defRPr sz="1600"/>
            </a:lvl4pPr>
            <a:lvl5pPr>
              <a:buFont typeface="Arial" panose="020B0604020202020204" pitchFamily="34" charset="0"/>
              <a:buChar char="•"/>
              <a:defRPr sz="1600"/>
            </a:lvl5pPr>
          </a:lstStyle>
          <a:p>
            <a:pPr lvl="0"/>
            <a:r>
              <a:rPr lang="en-US"/>
              <a:t>Click to edit header</a:t>
            </a:r>
          </a:p>
          <a:p>
            <a:pPr lvl="1"/>
            <a:r>
              <a:rPr lang="en-US"/>
              <a:t>Bullet goes here</a:t>
            </a:r>
          </a:p>
          <a:p>
            <a:pPr lvl="1"/>
            <a:r>
              <a:rPr lang="en-US"/>
              <a:t>Bullet goes here</a:t>
            </a:r>
          </a:p>
        </p:txBody>
      </p:sp>
      <p:sp>
        <p:nvSpPr>
          <p:cNvPr id="24" name="Text Placeholder 2">
            <a:extLst>
              <a:ext uri="{FF2B5EF4-FFF2-40B4-BE49-F238E27FC236}">
                <a16:creationId xmlns:a16="http://schemas.microsoft.com/office/drawing/2014/main" id="{4D94F360-1E9D-9246-8040-4D3D6AD071B9}"/>
              </a:ext>
            </a:extLst>
          </p:cNvPr>
          <p:cNvSpPr>
            <a:spLocks noGrp="1"/>
          </p:cNvSpPr>
          <p:nvPr>
            <p:ph type="body" sz="quarter" idx="34" hasCustomPrompt="1"/>
          </p:nvPr>
        </p:nvSpPr>
        <p:spPr>
          <a:xfrm>
            <a:off x="6207026" y="2249487"/>
            <a:ext cx="2676082" cy="2359025"/>
          </a:xfrm>
          <a:prstGeom prst="rect">
            <a:avLst/>
          </a:prstGeom>
        </p:spPr>
        <p:txBody>
          <a:bodyPr/>
          <a:lstStyle>
            <a:lvl1pPr marL="0" indent="-173038">
              <a:buFontTx/>
              <a:buNone/>
              <a:tabLst/>
              <a:defRPr sz="1600" b="1"/>
            </a:lvl1pPr>
            <a:lvl2pPr marL="0" indent="-173038">
              <a:buFont typeface="Arial" panose="020B0604020202020204" pitchFamily="34" charset="0"/>
              <a:buChar char="•"/>
              <a:tabLst/>
              <a:defRPr sz="1400"/>
            </a:lvl2pPr>
            <a:lvl3pPr>
              <a:buFont typeface="Arial" panose="020B0604020202020204" pitchFamily="34" charset="0"/>
              <a:buChar char="•"/>
              <a:defRPr sz="1600"/>
            </a:lvl3pPr>
            <a:lvl4pPr>
              <a:buFont typeface="Arial" panose="020B0604020202020204" pitchFamily="34" charset="0"/>
              <a:buChar char="•"/>
              <a:defRPr sz="1600"/>
            </a:lvl4pPr>
            <a:lvl5pPr>
              <a:buFont typeface="Arial" panose="020B0604020202020204" pitchFamily="34" charset="0"/>
              <a:buChar char="•"/>
              <a:defRPr sz="1600"/>
            </a:lvl5pPr>
          </a:lstStyle>
          <a:p>
            <a:pPr lvl="0"/>
            <a:r>
              <a:rPr lang="en-US"/>
              <a:t>Click to edit header</a:t>
            </a:r>
          </a:p>
          <a:p>
            <a:pPr lvl="1"/>
            <a:r>
              <a:rPr lang="en-US"/>
              <a:t>Bullet goes here</a:t>
            </a:r>
          </a:p>
          <a:p>
            <a:pPr lvl="1"/>
            <a:r>
              <a:rPr lang="en-US"/>
              <a:t>Bullet goes here</a:t>
            </a:r>
          </a:p>
        </p:txBody>
      </p:sp>
      <p:sp>
        <p:nvSpPr>
          <p:cNvPr id="25" name="Title 1">
            <a:extLst>
              <a:ext uri="{FF2B5EF4-FFF2-40B4-BE49-F238E27FC236}">
                <a16:creationId xmlns:a16="http://schemas.microsoft.com/office/drawing/2014/main" id="{95B5D154-4C4B-A34F-9EA6-C65B7E3D29B1}"/>
              </a:ext>
            </a:extLst>
          </p:cNvPr>
          <p:cNvSpPr>
            <a:spLocks noGrp="1"/>
          </p:cNvSpPr>
          <p:nvPr>
            <p:ph type="title" hasCustomPrompt="1"/>
          </p:nvPr>
        </p:nvSpPr>
        <p:spPr>
          <a:xfrm>
            <a:off x="381744" y="329761"/>
            <a:ext cx="11428510" cy="515526"/>
          </a:xfrm>
          <a:prstGeom prst="rect">
            <a:avLst/>
          </a:prstGeom>
        </p:spPr>
        <p:txBody>
          <a:bodyPr anchor="t">
            <a:spAutoFit/>
          </a:bodyPr>
          <a:lstStyle>
            <a:lvl1pPr algn="ctr">
              <a:lnSpc>
                <a:spcPts val="3300"/>
              </a:lnSpc>
              <a:defRPr>
                <a:latin typeface="+mn-lt"/>
              </a:defRPr>
            </a:lvl1pPr>
          </a:lstStyle>
          <a:p>
            <a:r>
              <a:rPr lang="en-US"/>
              <a:t>Click to edit title</a:t>
            </a:r>
          </a:p>
        </p:txBody>
      </p:sp>
      <p:sp>
        <p:nvSpPr>
          <p:cNvPr id="26" name="Text Placeholder 6">
            <a:extLst>
              <a:ext uri="{FF2B5EF4-FFF2-40B4-BE49-F238E27FC236}">
                <a16:creationId xmlns:a16="http://schemas.microsoft.com/office/drawing/2014/main" id="{BF17B926-2A46-1D43-87C8-96E615B1A7CA}"/>
              </a:ext>
            </a:extLst>
          </p:cNvPr>
          <p:cNvSpPr>
            <a:spLocks noGrp="1"/>
          </p:cNvSpPr>
          <p:nvPr>
            <p:ph type="body" sz="quarter" idx="10" hasCustomPrompt="1"/>
          </p:nvPr>
        </p:nvSpPr>
        <p:spPr>
          <a:xfrm>
            <a:off x="381744" y="904554"/>
            <a:ext cx="11428510" cy="348813"/>
          </a:xfrm>
          <a:prstGeom prst="rect">
            <a:avLst/>
          </a:prstGeom>
        </p:spPr>
        <p:txBody>
          <a:bodyPr anchor="t">
            <a:spAutoFit/>
          </a:bodyPr>
          <a:lstStyle>
            <a:lvl1pPr marL="0" indent="0" algn="ctr">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Tree>
    <p:extLst>
      <p:ext uri="{BB962C8B-B14F-4D97-AF65-F5344CB8AC3E}">
        <p14:creationId xmlns:p14="http://schemas.microsoft.com/office/powerpoint/2010/main" val="29634802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20836" y="1447800"/>
            <a:ext cx="5396365" cy="1389611"/>
          </a:xfrm>
        </p:spPr>
        <p:txBody>
          <a:bodyPr>
            <a:spAutoFit/>
          </a:bodyPr>
          <a:lstStyle>
            <a:lvl1pPr marL="219030" indent="-219030">
              <a:spcBef>
                <a:spcPts val="900"/>
              </a:spcBef>
              <a:buClr>
                <a:schemeClr val="tx1"/>
              </a:buClr>
              <a:buFont typeface="Wingdings" pitchFamily="2" charset="2"/>
              <a:buChar char=""/>
              <a:defRPr lang="en-US" dirty="0" smtClean="0"/>
            </a:lvl1pPr>
            <a:lvl2pPr marL="390445" indent="-171414">
              <a:defRPr sz="1500">
                <a:solidFill>
                  <a:schemeClr val="tx1"/>
                </a:solidFill>
              </a:defRPr>
            </a:lvl2pPr>
            <a:lvl3pPr marL="514244" indent="-123800">
              <a:tabLst/>
              <a:defRPr sz="1500">
                <a:solidFill>
                  <a:schemeClr val="tx1"/>
                </a:solidFill>
              </a:defRPr>
            </a:lvl3pPr>
            <a:lvl4pPr marL="647567" indent="-133323">
              <a:defRPr>
                <a:solidFill>
                  <a:schemeClr val="tx1"/>
                </a:solidFill>
              </a:defRPr>
            </a:lvl4pPr>
            <a:lvl5pPr marL="771367" indent="-123800">
              <a:tabLs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p:cNvSpPr>
            <a:spLocks noGrp="1"/>
          </p:cNvSpPr>
          <p:nvPr>
            <p:ph type="dt" sz="half" idx="12"/>
          </p:nvPr>
        </p:nvSpPr>
        <p:spPr/>
        <p:txBody>
          <a:bodyPr/>
          <a:lstStyle>
            <a:lvl1pPr>
              <a:defRPr>
                <a:solidFill>
                  <a:schemeClr val="tx1"/>
                </a:solidFill>
              </a:defRPr>
            </a:lvl1pPr>
          </a:lstStyle>
          <a:p>
            <a:fld id="{20CE17AF-4091-48A7-8681-C3B1BE5CA3B0}" type="datetime1">
              <a:rPr lang="en-GB" smtClean="0">
                <a:solidFill>
                  <a:srgbClr val="FFFFFF"/>
                </a:solidFill>
              </a:rPr>
              <a:pPr/>
              <a:t>29/07/2021</a:t>
            </a:fld>
            <a:endParaRPr lang="en-GB">
              <a:solidFill>
                <a:srgbClr val="FFFFFF"/>
              </a:solidFill>
            </a:endParaRPr>
          </a:p>
        </p:txBody>
      </p:sp>
      <p:sp>
        <p:nvSpPr>
          <p:cNvPr id="5" name="Footer Placeholder 4"/>
          <p:cNvSpPr>
            <a:spLocks noGrp="1"/>
          </p:cNvSpPr>
          <p:nvPr>
            <p:ph type="ftr" sz="quarter" idx="13"/>
          </p:nvPr>
        </p:nvSpPr>
        <p:spPr/>
        <p:txBody>
          <a:bodyPr/>
          <a:lstStyle>
            <a:lvl1pPr>
              <a:defRPr>
                <a:solidFill>
                  <a:schemeClr val="tx1"/>
                </a:solidFill>
              </a:defRPr>
            </a:lvl1pPr>
          </a:lstStyle>
          <a:p>
            <a:endParaRPr lang="en-GB">
              <a:solidFill>
                <a:srgbClr val="FFFFFF"/>
              </a:solidFill>
            </a:endParaRPr>
          </a:p>
        </p:txBody>
      </p:sp>
      <p:sp>
        <p:nvSpPr>
          <p:cNvPr id="6" name="Slide Number Placeholder 5"/>
          <p:cNvSpPr>
            <a:spLocks noGrp="1"/>
          </p:cNvSpPr>
          <p:nvPr>
            <p:ph type="sldNum" sz="quarter" idx="14"/>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sp>
        <p:nvSpPr>
          <p:cNvPr id="8" name="Text Placeholder 3"/>
          <p:cNvSpPr>
            <a:spLocks noGrp="1"/>
          </p:cNvSpPr>
          <p:nvPr>
            <p:ph type="body" sz="quarter" idx="15"/>
          </p:nvPr>
        </p:nvSpPr>
        <p:spPr>
          <a:xfrm>
            <a:off x="6274799" y="1447800"/>
            <a:ext cx="5396365" cy="1389611"/>
          </a:xfrm>
        </p:spPr>
        <p:txBody>
          <a:bodyPr>
            <a:spAutoFit/>
          </a:bodyPr>
          <a:lstStyle>
            <a:lvl1pPr marL="219030" indent="-219030">
              <a:spcBef>
                <a:spcPts val="900"/>
              </a:spcBef>
              <a:buClr>
                <a:schemeClr val="tx1"/>
              </a:buClr>
              <a:buFont typeface="Wingdings" pitchFamily="2" charset="2"/>
              <a:buChar char=""/>
              <a:defRPr>
                <a:solidFill>
                  <a:schemeClr val="tx1"/>
                </a:solidFill>
              </a:defRPr>
            </a:lvl1pPr>
            <a:lvl2pPr marL="390445" indent="-171414">
              <a:defRPr sz="1500">
                <a:solidFill>
                  <a:schemeClr val="tx1"/>
                </a:solidFill>
              </a:defRPr>
            </a:lvl2pPr>
            <a:lvl3pPr marL="514244" indent="-123800">
              <a:tabLst/>
              <a:defRPr sz="1500">
                <a:solidFill>
                  <a:schemeClr val="tx1"/>
                </a:solidFill>
              </a:defRPr>
            </a:lvl3pPr>
            <a:lvl4pPr marL="647567" indent="-133323">
              <a:defRPr>
                <a:solidFill>
                  <a:schemeClr val="tx1"/>
                </a:solidFill>
              </a:defRPr>
            </a:lvl4pPr>
            <a:lvl5pPr marL="771367" indent="-123800">
              <a:tabLs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7243122"/>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4 Column B">
    <p:spTree>
      <p:nvGrpSpPr>
        <p:cNvPr id="1" name=""/>
        <p:cNvGrpSpPr/>
        <p:nvPr/>
      </p:nvGrpSpPr>
      <p:grpSpPr>
        <a:xfrm>
          <a:off x="0" y="0"/>
          <a:ext cx="0" cy="0"/>
          <a:chOff x="0" y="0"/>
          <a:chExt cx="0" cy="0"/>
        </a:xfrm>
      </p:grpSpPr>
      <p:sp>
        <p:nvSpPr>
          <p:cNvPr id="9" name="Picture Placeholder 9">
            <a:extLst>
              <a:ext uri="{FF2B5EF4-FFF2-40B4-BE49-F238E27FC236}">
                <a16:creationId xmlns:a16="http://schemas.microsoft.com/office/drawing/2014/main" id="{062E7189-E48F-A947-A8D1-6862AAF88CBE}"/>
              </a:ext>
            </a:extLst>
          </p:cNvPr>
          <p:cNvSpPr>
            <a:spLocks noGrp="1" noChangeAspect="1"/>
          </p:cNvSpPr>
          <p:nvPr>
            <p:ph type="pic" sz="quarter" idx="20" hasCustomPrompt="1"/>
          </p:nvPr>
        </p:nvSpPr>
        <p:spPr>
          <a:xfrm>
            <a:off x="800019" y="1413821"/>
            <a:ext cx="1855105" cy="1854724"/>
          </a:xfrm>
          <a:custGeom>
            <a:avLst/>
            <a:gdLst>
              <a:gd name="connsiteX0" fmla="*/ 741931 w 2307596"/>
              <a:gd name="connsiteY0" fmla="*/ 1 h 2307121"/>
              <a:gd name="connsiteX1" fmla="*/ 1565570 w 2307596"/>
              <a:gd name="connsiteY1" fmla="*/ 1 h 2307121"/>
              <a:gd name="connsiteX2" fmla="*/ 1677906 w 2307596"/>
              <a:gd name="connsiteY2" fmla="*/ 46514 h 2307121"/>
              <a:gd name="connsiteX3" fmla="*/ 2261083 w 2307596"/>
              <a:gd name="connsiteY3" fmla="*/ 629691 h 2307121"/>
              <a:gd name="connsiteX4" fmla="*/ 2307596 w 2307596"/>
              <a:gd name="connsiteY4" fmla="*/ 741932 h 2307121"/>
              <a:gd name="connsiteX5" fmla="*/ 2307596 w 2307596"/>
              <a:gd name="connsiteY5" fmla="*/ 1565570 h 2307121"/>
              <a:gd name="connsiteX6" fmla="*/ 2261083 w 2307596"/>
              <a:gd name="connsiteY6" fmla="*/ 1677906 h 2307121"/>
              <a:gd name="connsiteX7" fmla="*/ 1678381 w 2307596"/>
              <a:gd name="connsiteY7" fmla="*/ 2260607 h 2307121"/>
              <a:gd name="connsiteX8" fmla="*/ 1566045 w 2307596"/>
              <a:gd name="connsiteY8" fmla="*/ 2307121 h 2307121"/>
              <a:gd name="connsiteX9" fmla="*/ 741931 w 2307596"/>
              <a:gd name="connsiteY9" fmla="*/ 2307121 h 2307121"/>
              <a:gd name="connsiteX10" fmla="*/ 629215 w 2307596"/>
              <a:gd name="connsiteY10" fmla="*/ 2260607 h 2307121"/>
              <a:gd name="connsiteX11" fmla="*/ 46514 w 2307596"/>
              <a:gd name="connsiteY11" fmla="*/ 1677906 h 2307121"/>
              <a:gd name="connsiteX12" fmla="*/ 1 w 2307596"/>
              <a:gd name="connsiteY12" fmla="*/ 1566046 h 2307121"/>
              <a:gd name="connsiteX13" fmla="*/ 1 w 2307596"/>
              <a:gd name="connsiteY13" fmla="*/ 741932 h 2307121"/>
              <a:gd name="connsiteX14" fmla="*/ 46514 w 2307596"/>
              <a:gd name="connsiteY14" fmla="*/ 629215 h 2307121"/>
              <a:gd name="connsiteX15" fmla="*/ 629691 w 2307596"/>
              <a:gd name="connsiteY15" fmla="*/ 46514 h 2307121"/>
              <a:gd name="connsiteX16" fmla="*/ 741931 w 2307596"/>
              <a:gd name="connsiteY16" fmla="*/ 1 h 230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07596" h="2307121">
                <a:moveTo>
                  <a:pt x="741931" y="1"/>
                </a:moveTo>
                <a:lnTo>
                  <a:pt x="1565570" y="1"/>
                </a:lnTo>
                <a:cubicBezTo>
                  <a:pt x="1607702" y="-6"/>
                  <a:pt x="1648111" y="16726"/>
                  <a:pt x="1677906" y="46514"/>
                </a:cubicBezTo>
                <a:lnTo>
                  <a:pt x="2261083" y="629691"/>
                </a:lnTo>
                <a:cubicBezTo>
                  <a:pt x="2290848" y="659463"/>
                  <a:pt x="2307577" y="699833"/>
                  <a:pt x="2307596" y="741932"/>
                </a:cubicBezTo>
                <a:lnTo>
                  <a:pt x="2307596" y="1565570"/>
                </a:lnTo>
                <a:cubicBezTo>
                  <a:pt x="2307603" y="1607702"/>
                  <a:pt x="2290871" y="1648111"/>
                  <a:pt x="2261083" y="1677906"/>
                </a:cubicBezTo>
                <a:lnTo>
                  <a:pt x="1678381" y="2260607"/>
                </a:lnTo>
                <a:cubicBezTo>
                  <a:pt x="1648586" y="2290396"/>
                  <a:pt x="1608177" y="2307127"/>
                  <a:pt x="1566045" y="2307121"/>
                </a:cubicBezTo>
                <a:lnTo>
                  <a:pt x="741931" y="2307121"/>
                </a:lnTo>
                <a:cubicBezTo>
                  <a:pt x="699668" y="2307228"/>
                  <a:pt x="659103" y="2290489"/>
                  <a:pt x="629215" y="2260607"/>
                </a:cubicBezTo>
                <a:lnTo>
                  <a:pt x="46514" y="1677906"/>
                </a:lnTo>
                <a:cubicBezTo>
                  <a:pt x="16842" y="1648228"/>
                  <a:pt x="120" y="1608013"/>
                  <a:pt x="1" y="1566046"/>
                </a:cubicBezTo>
                <a:lnTo>
                  <a:pt x="1" y="741932"/>
                </a:lnTo>
                <a:cubicBezTo>
                  <a:pt x="-107" y="699668"/>
                  <a:pt x="16632" y="659104"/>
                  <a:pt x="46514" y="629215"/>
                </a:cubicBezTo>
                <a:lnTo>
                  <a:pt x="629691" y="46514"/>
                </a:lnTo>
                <a:cubicBezTo>
                  <a:pt x="659462" y="16749"/>
                  <a:pt x="699832" y="20"/>
                  <a:pt x="741931" y="1"/>
                </a:cubicBezTo>
                <a:close/>
              </a:path>
            </a:pathLst>
          </a:custGeom>
          <a:solidFill>
            <a:schemeClr val="tx2"/>
          </a:solidFill>
          <a:ln w="25400">
            <a:solidFill>
              <a:schemeClr val="bg1"/>
            </a:solidFill>
          </a:ln>
          <a:effectLst>
            <a:outerShdw blurRad="127000" dist="38100" dir="2700000" algn="tl" rotWithShape="0">
              <a:prstClr val="black">
                <a:alpha val="20000"/>
              </a:prstClr>
            </a:outerShdw>
          </a:effectLst>
        </p:spPr>
        <p:txBody>
          <a:bodyPr wrap="square" anchor="ctr">
            <a:noAutofit/>
          </a:bodyPr>
          <a:lstStyle>
            <a:lvl1pPr marL="383031" marR="0" indent="-383031" algn="ctr" defTabSz="914400" rtl="0" eaLnBrk="1" fontAlgn="base" latinLnBrk="0" hangingPunct="1">
              <a:lnSpc>
                <a:spcPct val="100000"/>
              </a:lnSpc>
              <a:spcBef>
                <a:spcPts val="0"/>
              </a:spcBef>
              <a:spcAft>
                <a:spcPts val="800"/>
              </a:spcAft>
              <a:buClr>
                <a:srgbClr val="BB2332"/>
              </a:buClr>
              <a:buSzTx/>
              <a:buFont typeface="Wingdings" charset="2"/>
              <a:buNone/>
              <a:tabLst/>
              <a:defRPr>
                <a:solidFill>
                  <a:schemeClr val="bg1"/>
                </a:solidFill>
                <a:latin typeface="+mn-lt"/>
              </a:defRPr>
            </a:lvl1pPr>
          </a:lstStyle>
          <a:p>
            <a:r>
              <a:rPr lang="en-US"/>
              <a:t>Photo</a:t>
            </a:r>
          </a:p>
        </p:txBody>
      </p:sp>
      <p:sp>
        <p:nvSpPr>
          <p:cNvPr id="10" name="Picture Placeholder 9">
            <a:extLst>
              <a:ext uri="{FF2B5EF4-FFF2-40B4-BE49-F238E27FC236}">
                <a16:creationId xmlns:a16="http://schemas.microsoft.com/office/drawing/2014/main" id="{7D1A7942-8715-C54A-84A5-DB708CA25B92}"/>
              </a:ext>
            </a:extLst>
          </p:cNvPr>
          <p:cNvSpPr>
            <a:spLocks noGrp="1" noChangeAspect="1"/>
          </p:cNvSpPr>
          <p:nvPr>
            <p:ph type="pic" sz="quarter" idx="21" hasCustomPrompt="1"/>
          </p:nvPr>
        </p:nvSpPr>
        <p:spPr>
          <a:xfrm>
            <a:off x="3720523" y="1413821"/>
            <a:ext cx="1855105" cy="1854724"/>
          </a:xfrm>
          <a:custGeom>
            <a:avLst/>
            <a:gdLst>
              <a:gd name="connsiteX0" fmla="*/ 741931 w 2307596"/>
              <a:gd name="connsiteY0" fmla="*/ 1 h 2307121"/>
              <a:gd name="connsiteX1" fmla="*/ 1565570 w 2307596"/>
              <a:gd name="connsiteY1" fmla="*/ 1 h 2307121"/>
              <a:gd name="connsiteX2" fmla="*/ 1677906 w 2307596"/>
              <a:gd name="connsiteY2" fmla="*/ 46514 h 2307121"/>
              <a:gd name="connsiteX3" fmla="*/ 2261083 w 2307596"/>
              <a:gd name="connsiteY3" fmla="*/ 629691 h 2307121"/>
              <a:gd name="connsiteX4" fmla="*/ 2307596 w 2307596"/>
              <a:gd name="connsiteY4" fmla="*/ 741932 h 2307121"/>
              <a:gd name="connsiteX5" fmla="*/ 2307596 w 2307596"/>
              <a:gd name="connsiteY5" fmla="*/ 1565570 h 2307121"/>
              <a:gd name="connsiteX6" fmla="*/ 2261083 w 2307596"/>
              <a:gd name="connsiteY6" fmla="*/ 1677906 h 2307121"/>
              <a:gd name="connsiteX7" fmla="*/ 1678381 w 2307596"/>
              <a:gd name="connsiteY7" fmla="*/ 2260607 h 2307121"/>
              <a:gd name="connsiteX8" fmla="*/ 1566045 w 2307596"/>
              <a:gd name="connsiteY8" fmla="*/ 2307121 h 2307121"/>
              <a:gd name="connsiteX9" fmla="*/ 741931 w 2307596"/>
              <a:gd name="connsiteY9" fmla="*/ 2307121 h 2307121"/>
              <a:gd name="connsiteX10" fmla="*/ 629215 w 2307596"/>
              <a:gd name="connsiteY10" fmla="*/ 2260607 h 2307121"/>
              <a:gd name="connsiteX11" fmla="*/ 46514 w 2307596"/>
              <a:gd name="connsiteY11" fmla="*/ 1677906 h 2307121"/>
              <a:gd name="connsiteX12" fmla="*/ 1 w 2307596"/>
              <a:gd name="connsiteY12" fmla="*/ 1566046 h 2307121"/>
              <a:gd name="connsiteX13" fmla="*/ 1 w 2307596"/>
              <a:gd name="connsiteY13" fmla="*/ 741932 h 2307121"/>
              <a:gd name="connsiteX14" fmla="*/ 46514 w 2307596"/>
              <a:gd name="connsiteY14" fmla="*/ 629215 h 2307121"/>
              <a:gd name="connsiteX15" fmla="*/ 629691 w 2307596"/>
              <a:gd name="connsiteY15" fmla="*/ 46514 h 2307121"/>
              <a:gd name="connsiteX16" fmla="*/ 741931 w 2307596"/>
              <a:gd name="connsiteY16" fmla="*/ 1 h 230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07596" h="2307121">
                <a:moveTo>
                  <a:pt x="741931" y="1"/>
                </a:moveTo>
                <a:lnTo>
                  <a:pt x="1565570" y="1"/>
                </a:lnTo>
                <a:cubicBezTo>
                  <a:pt x="1607702" y="-6"/>
                  <a:pt x="1648111" y="16726"/>
                  <a:pt x="1677906" y="46514"/>
                </a:cubicBezTo>
                <a:lnTo>
                  <a:pt x="2261083" y="629691"/>
                </a:lnTo>
                <a:cubicBezTo>
                  <a:pt x="2290848" y="659463"/>
                  <a:pt x="2307577" y="699833"/>
                  <a:pt x="2307596" y="741932"/>
                </a:cubicBezTo>
                <a:lnTo>
                  <a:pt x="2307596" y="1565570"/>
                </a:lnTo>
                <a:cubicBezTo>
                  <a:pt x="2307603" y="1607702"/>
                  <a:pt x="2290871" y="1648111"/>
                  <a:pt x="2261083" y="1677906"/>
                </a:cubicBezTo>
                <a:lnTo>
                  <a:pt x="1678381" y="2260607"/>
                </a:lnTo>
                <a:cubicBezTo>
                  <a:pt x="1648586" y="2290396"/>
                  <a:pt x="1608177" y="2307127"/>
                  <a:pt x="1566045" y="2307121"/>
                </a:cubicBezTo>
                <a:lnTo>
                  <a:pt x="741931" y="2307121"/>
                </a:lnTo>
                <a:cubicBezTo>
                  <a:pt x="699668" y="2307228"/>
                  <a:pt x="659103" y="2290489"/>
                  <a:pt x="629215" y="2260607"/>
                </a:cubicBezTo>
                <a:lnTo>
                  <a:pt x="46514" y="1677906"/>
                </a:lnTo>
                <a:cubicBezTo>
                  <a:pt x="16842" y="1648228"/>
                  <a:pt x="120" y="1608013"/>
                  <a:pt x="1" y="1566046"/>
                </a:cubicBezTo>
                <a:lnTo>
                  <a:pt x="1" y="741932"/>
                </a:lnTo>
                <a:cubicBezTo>
                  <a:pt x="-107" y="699668"/>
                  <a:pt x="16632" y="659104"/>
                  <a:pt x="46514" y="629215"/>
                </a:cubicBezTo>
                <a:lnTo>
                  <a:pt x="629691" y="46514"/>
                </a:lnTo>
                <a:cubicBezTo>
                  <a:pt x="659462" y="16749"/>
                  <a:pt x="699832" y="20"/>
                  <a:pt x="741931" y="1"/>
                </a:cubicBezTo>
                <a:close/>
              </a:path>
            </a:pathLst>
          </a:custGeom>
          <a:solidFill>
            <a:schemeClr val="tx2"/>
          </a:solidFill>
          <a:ln w="25400">
            <a:solidFill>
              <a:schemeClr val="bg1"/>
            </a:solidFill>
          </a:ln>
          <a:effectLst>
            <a:outerShdw blurRad="127000" dist="38100" dir="2700000" algn="tl" rotWithShape="0">
              <a:prstClr val="black">
                <a:alpha val="20000"/>
              </a:prstClr>
            </a:outerShdw>
          </a:effectLst>
        </p:spPr>
        <p:txBody>
          <a:bodyPr wrap="square" anchor="ctr">
            <a:noAutofit/>
          </a:bodyPr>
          <a:lstStyle>
            <a:lvl1pPr marL="383031" marR="0" indent="-383031" algn="ctr" defTabSz="914400" rtl="0" eaLnBrk="1" fontAlgn="base" latinLnBrk="0" hangingPunct="1">
              <a:lnSpc>
                <a:spcPct val="100000"/>
              </a:lnSpc>
              <a:spcBef>
                <a:spcPts val="0"/>
              </a:spcBef>
              <a:spcAft>
                <a:spcPts val="800"/>
              </a:spcAft>
              <a:buClr>
                <a:srgbClr val="BB2332"/>
              </a:buClr>
              <a:buSzTx/>
              <a:buFont typeface="Wingdings" charset="2"/>
              <a:buNone/>
              <a:tabLst/>
              <a:defRPr>
                <a:solidFill>
                  <a:schemeClr val="bg1"/>
                </a:solidFill>
                <a:latin typeface="+mn-lt"/>
              </a:defRPr>
            </a:lvl1pPr>
          </a:lstStyle>
          <a:p>
            <a:r>
              <a:rPr lang="en-US"/>
              <a:t>Photo</a:t>
            </a:r>
          </a:p>
        </p:txBody>
      </p:sp>
      <p:sp>
        <p:nvSpPr>
          <p:cNvPr id="11" name="Picture Placeholder 9">
            <a:extLst>
              <a:ext uri="{FF2B5EF4-FFF2-40B4-BE49-F238E27FC236}">
                <a16:creationId xmlns:a16="http://schemas.microsoft.com/office/drawing/2014/main" id="{9E51F835-B5F0-BE42-B171-BE5FC4476451}"/>
              </a:ext>
            </a:extLst>
          </p:cNvPr>
          <p:cNvSpPr>
            <a:spLocks noGrp="1" noChangeAspect="1"/>
          </p:cNvSpPr>
          <p:nvPr>
            <p:ph type="pic" sz="quarter" idx="22" hasCustomPrompt="1"/>
          </p:nvPr>
        </p:nvSpPr>
        <p:spPr>
          <a:xfrm>
            <a:off x="6641027" y="1413821"/>
            <a:ext cx="1855105" cy="1854724"/>
          </a:xfrm>
          <a:custGeom>
            <a:avLst/>
            <a:gdLst>
              <a:gd name="connsiteX0" fmla="*/ 741931 w 2307596"/>
              <a:gd name="connsiteY0" fmla="*/ 1 h 2307121"/>
              <a:gd name="connsiteX1" fmla="*/ 1565570 w 2307596"/>
              <a:gd name="connsiteY1" fmla="*/ 1 h 2307121"/>
              <a:gd name="connsiteX2" fmla="*/ 1677906 w 2307596"/>
              <a:gd name="connsiteY2" fmla="*/ 46514 h 2307121"/>
              <a:gd name="connsiteX3" fmla="*/ 2261083 w 2307596"/>
              <a:gd name="connsiteY3" fmla="*/ 629691 h 2307121"/>
              <a:gd name="connsiteX4" fmla="*/ 2307596 w 2307596"/>
              <a:gd name="connsiteY4" fmla="*/ 741932 h 2307121"/>
              <a:gd name="connsiteX5" fmla="*/ 2307596 w 2307596"/>
              <a:gd name="connsiteY5" fmla="*/ 1565570 h 2307121"/>
              <a:gd name="connsiteX6" fmla="*/ 2261083 w 2307596"/>
              <a:gd name="connsiteY6" fmla="*/ 1677906 h 2307121"/>
              <a:gd name="connsiteX7" fmla="*/ 1678381 w 2307596"/>
              <a:gd name="connsiteY7" fmla="*/ 2260607 h 2307121"/>
              <a:gd name="connsiteX8" fmla="*/ 1566045 w 2307596"/>
              <a:gd name="connsiteY8" fmla="*/ 2307121 h 2307121"/>
              <a:gd name="connsiteX9" fmla="*/ 741931 w 2307596"/>
              <a:gd name="connsiteY9" fmla="*/ 2307121 h 2307121"/>
              <a:gd name="connsiteX10" fmla="*/ 629215 w 2307596"/>
              <a:gd name="connsiteY10" fmla="*/ 2260607 h 2307121"/>
              <a:gd name="connsiteX11" fmla="*/ 46514 w 2307596"/>
              <a:gd name="connsiteY11" fmla="*/ 1677906 h 2307121"/>
              <a:gd name="connsiteX12" fmla="*/ 1 w 2307596"/>
              <a:gd name="connsiteY12" fmla="*/ 1566046 h 2307121"/>
              <a:gd name="connsiteX13" fmla="*/ 1 w 2307596"/>
              <a:gd name="connsiteY13" fmla="*/ 741932 h 2307121"/>
              <a:gd name="connsiteX14" fmla="*/ 46514 w 2307596"/>
              <a:gd name="connsiteY14" fmla="*/ 629215 h 2307121"/>
              <a:gd name="connsiteX15" fmla="*/ 629691 w 2307596"/>
              <a:gd name="connsiteY15" fmla="*/ 46514 h 2307121"/>
              <a:gd name="connsiteX16" fmla="*/ 741931 w 2307596"/>
              <a:gd name="connsiteY16" fmla="*/ 1 h 230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07596" h="2307121">
                <a:moveTo>
                  <a:pt x="741931" y="1"/>
                </a:moveTo>
                <a:lnTo>
                  <a:pt x="1565570" y="1"/>
                </a:lnTo>
                <a:cubicBezTo>
                  <a:pt x="1607702" y="-6"/>
                  <a:pt x="1648111" y="16726"/>
                  <a:pt x="1677906" y="46514"/>
                </a:cubicBezTo>
                <a:lnTo>
                  <a:pt x="2261083" y="629691"/>
                </a:lnTo>
                <a:cubicBezTo>
                  <a:pt x="2290848" y="659463"/>
                  <a:pt x="2307577" y="699833"/>
                  <a:pt x="2307596" y="741932"/>
                </a:cubicBezTo>
                <a:lnTo>
                  <a:pt x="2307596" y="1565570"/>
                </a:lnTo>
                <a:cubicBezTo>
                  <a:pt x="2307603" y="1607702"/>
                  <a:pt x="2290871" y="1648111"/>
                  <a:pt x="2261083" y="1677906"/>
                </a:cubicBezTo>
                <a:lnTo>
                  <a:pt x="1678381" y="2260607"/>
                </a:lnTo>
                <a:cubicBezTo>
                  <a:pt x="1648586" y="2290396"/>
                  <a:pt x="1608177" y="2307127"/>
                  <a:pt x="1566045" y="2307121"/>
                </a:cubicBezTo>
                <a:lnTo>
                  <a:pt x="741931" y="2307121"/>
                </a:lnTo>
                <a:cubicBezTo>
                  <a:pt x="699668" y="2307228"/>
                  <a:pt x="659103" y="2290489"/>
                  <a:pt x="629215" y="2260607"/>
                </a:cubicBezTo>
                <a:lnTo>
                  <a:pt x="46514" y="1677906"/>
                </a:lnTo>
                <a:cubicBezTo>
                  <a:pt x="16842" y="1648228"/>
                  <a:pt x="120" y="1608013"/>
                  <a:pt x="1" y="1566046"/>
                </a:cubicBezTo>
                <a:lnTo>
                  <a:pt x="1" y="741932"/>
                </a:lnTo>
                <a:cubicBezTo>
                  <a:pt x="-107" y="699668"/>
                  <a:pt x="16632" y="659104"/>
                  <a:pt x="46514" y="629215"/>
                </a:cubicBezTo>
                <a:lnTo>
                  <a:pt x="629691" y="46514"/>
                </a:lnTo>
                <a:cubicBezTo>
                  <a:pt x="659462" y="16749"/>
                  <a:pt x="699832" y="20"/>
                  <a:pt x="741931" y="1"/>
                </a:cubicBezTo>
                <a:close/>
              </a:path>
            </a:pathLst>
          </a:custGeom>
          <a:solidFill>
            <a:schemeClr val="tx2"/>
          </a:solidFill>
          <a:ln w="25400">
            <a:solidFill>
              <a:schemeClr val="bg1"/>
            </a:solidFill>
          </a:ln>
          <a:effectLst>
            <a:outerShdw blurRad="127000" dist="38100" dir="2700000" algn="tl" rotWithShape="0">
              <a:prstClr val="black">
                <a:alpha val="20000"/>
              </a:prstClr>
            </a:outerShdw>
          </a:effectLst>
        </p:spPr>
        <p:txBody>
          <a:bodyPr wrap="square" anchor="ctr">
            <a:noAutofit/>
          </a:bodyPr>
          <a:lstStyle>
            <a:lvl1pPr marL="383031" marR="0" indent="-383031" algn="ctr" defTabSz="914400" rtl="0" eaLnBrk="1" fontAlgn="base" latinLnBrk="0" hangingPunct="1">
              <a:lnSpc>
                <a:spcPct val="100000"/>
              </a:lnSpc>
              <a:spcBef>
                <a:spcPts val="0"/>
              </a:spcBef>
              <a:spcAft>
                <a:spcPts val="800"/>
              </a:spcAft>
              <a:buClr>
                <a:srgbClr val="BB2332"/>
              </a:buClr>
              <a:buSzTx/>
              <a:buFont typeface="Wingdings" charset="2"/>
              <a:buNone/>
              <a:tabLst/>
              <a:defRPr>
                <a:solidFill>
                  <a:schemeClr val="bg1"/>
                </a:solidFill>
                <a:latin typeface="+mn-lt"/>
              </a:defRPr>
            </a:lvl1pPr>
          </a:lstStyle>
          <a:p>
            <a:r>
              <a:rPr lang="en-US"/>
              <a:t>Photo</a:t>
            </a:r>
          </a:p>
        </p:txBody>
      </p:sp>
      <p:sp>
        <p:nvSpPr>
          <p:cNvPr id="15" name="Picture Placeholder 9">
            <a:extLst>
              <a:ext uri="{FF2B5EF4-FFF2-40B4-BE49-F238E27FC236}">
                <a16:creationId xmlns:a16="http://schemas.microsoft.com/office/drawing/2014/main" id="{BFD5D924-2489-7848-A2B5-F27E9C686D74}"/>
              </a:ext>
            </a:extLst>
          </p:cNvPr>
          <p:cNvSpPr>
            <a:spLocks noGrp="1" noChangeAspect="1"/>
          </p:cNvSpPr>
          <p:nvPr>
            <p:ph type="pic" sz="quarter" idx="26" hasCustomPrompt="1"/>
          </p:nvPr>
        </p:nvSpPr>
        <p:spPr>
          <a:xfrm>
            <a:off x="9561531" y="1413821"/>
            <a:ext cx="1855105" cy="1854724"/>
          </a:xfrm>
          <a:custGeom>
            <a:avLst/>
            <a:gdLst>
              <a:gd name="connsiteX0" fmla="*/ 741931 w 2307596"/>
              <a:gd name="connsiteY0" fmla="*/ 1 h 2307121"/>
              <a:gd name="connsiteX1" fmla="*/ 1565570 w 2307596"/>
              <a:gd name="connsiteY1" fmla="*/ 1 h 2307121"/>
              <a:gd name="connsiteX2" fmla="*/ 1677906 w 2307596"/>
              <a:gd name="connsiteY2" fmla="*/ 46514 h 2307121"/>
              <a:gd name="connsiteX3" fmla="*/ 2261083 w 2307596"/>
              <a:gd name="connsiteY3" fmla="*/ 629691 h 2307121"/>
              <a:gd name="connsiteX4" fmla="*/ 2307596 w 2307596"/>
              <a:gd name="connsiteY4" fmla="*/ 741932 h 2307121"/>
              <a:gd name="connsiteX5" fmla="*/ 2307596 w 2307596"/>
              <a:gd name="connsiteY5" fmla="*/ 1565570 h 2307121"/>
              <a:gd name="connsiteX6" fmla="*/ 2261083 w 2307596"/>
              <a:gd name="connsiteY6" fmla="*/ 1677906 h 2307121"/>
              <a:gd name="connsiteX7" fmla="*/ 1678381 w 2307596"/>
              <a:gd name="connsiteY7" fmla="*/ 2260607 h 2307121"/>
              <a:gd name="connsiteX8" fmla="*/ 1566045 w 2307596"/>
              <a:gd name="connsiteY8" fmla="*/ 2307121 h 2307121"/>
              <a:gd name="connsiteX9" fmla="*/ 741931 w 2307596"/>
              <a:gd name="connsiteY9" fmla="*/ 2307121 h 2307121"/>
              <a:gd name="connsiteX10" fmla="*/ 629215 w 2307596"/>
              <a:gd name="connsiteY10" fmla="*/ 2260607 h 2307121"/>
              <a:gd name="connsiteX11" fmla="*/ 46514 w 2307596"/>
              <a:gd name="connsiteY11" fmla="*/ 1677906 h 2307121"/>
              <a:gd name="connsiteX12" fmla="*/ 1 w 2307596"/>
              <a:gd name="connsiteY12" fmla="*/ 1566046 h 2307121"/>
              <a:gd name="connsiteX13" fmla="*/ 1 w 2307596"/>
              <a:gd name="connsiteY13" fmla="*/ 741932 h 2307121"/>
              <a:gd name="connsiteX14" fmla="*/ 46514 w 2307596"/>
              <a:gd name="connsiteY14" fmla="*/ 629215 h 2307121"/>
              <a:gd name="connsiteX15" fmla="*/ 629691 w 2307596"/>
              <a:gd name="connsiteY15" fmla="*/ 46514 h 2307121"/>
              <a:gd name="connsiteX16" fmla="*/ 741931 w 2307596"/>
              <a:gd name="connsiteY16" fmla="*/ 1 h 230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07596" h="2307121">
                <a:moveTo>
                  <a:pt x="741931" y="1"/>
                </a:moveTo>
                <a:lnTo>
                  <a:pt x="1565570" y="1"/>
                </a:lnTo>
                <a:cubicBezTo>
                  <a:pt x="1607702" y="-6"/>
                  <a:pt x="1648111" y="16726"/>
                  <a:pt x="1677906" y="46514"/>
                </a:cubicBezTo>
                <a:lnTo>
                  <a:pt x="2261083" y="629691"/>
                </a:lnTo>
                <a:cubicBezTo>
                  <a:pt x="2290848" y="659463"/>
                  <a:pt x="2307577" y="699833"/>
                  <a:pt x="2307596" y="741932"/>
                </a:cubicBezTo>
                <a:lnTo>
                  <a:pt x="2307596" y="1565570"/>
                </a:lnTo>
                <a:cubicBezTo>
                  <a:pt x="2307603" y="1607702"/>
                  <a:pt x="2290871" y="1648111"/>
                  <a:pt x="2261083" y="1677906"/>
                </a:cubicBezTo>
                <a:lnTo>
                  <a:pt x="1678381" y="2260607"/>
                </a:lnTo>
                <a:cubicBezTo>
                  <a:pt x="1648586" y="2290396"/>
                  <a:pt x="1608177" y="2307127"/>
                  <a:pt x="1566045" y="2307121"/>
                </a:cubicBezTo>
                <a:lnTo>
                  <a:pt x="741931" y="2307121"/>
                </a:lnTo>
                <a:cubicBezTo>
                  <a:pt x="699668" y="2307228"/>
                  <a:pt x="659103" y="2290489"/>
                  <a:pt x="629215" y="2260607"/>
                </a:cubicBezTo>
                <a:lnTo>
                  <a:pt x="46514" y="1677906"/>
                </a:lnTo>
                <a:cubicBezTo>
                  <a:pt x="16842" y="1648228"/>
                  <a:pt x="120" y="1608013"/>
                  <a:pt x="1" y="1566046"/>
                </a:cubicBezTo>
                <a:lnTo>
                  <a:pt x="1" y="741932"/>
                </a:lnTo>
                <a:cubicBezTo>
                  <a:pt x="-107" y="699668"/>
                  <a:pt x="16632" y="659104"/>
                  <a:pt x="46514" y="629215"/>
                </a:cubicBezTo>
                <a:lnTo>
                  <a:pt x="629691" y="46514"/>
                </a:lnTo>
                <a:cubicBezTo>
                  <a:pt x="659462" y="16749"/>
                  <a:pt x="699832" y="20"/>
                  <a:pt x="741931" y="1"/>
                </a:cubicBezTo>
                <a:close/>
              </a:path>
            </a:pathLst>
          </a:custGeom>
          <a:solidFill>
            <a:schemeClr val="tx2"/>
          </a:solidFill>
          <a:ln w="25400">
            <a:solidFill>
              <a:schemeClr val="bg1"/>
            </a:solidFill>
          </a:ln>
          <a:effectLst>
            <a:outerShdw blurRad="127000" dist="38100" dir="2700000" algn="tl" rotWithShape="0">
              <a:prstClr val="black">
                <a:alpha val="20000"/>
              </a:prstClr>
            </a:outerShdw>
          </a:effectLst>
        </p:spPr>
        <p:txBody>
          <a:bodyPr wrap="square" anchor="ctr">
            <a:noAutofit/>
          </a:bodyPr>
          <a:lstStyle>
            <a:lvl1pPr marL="383031" marR="0" indent="-383031" algn="ctr" defTabSz="914400" rtl="0" eaLnBrk="1" fontAlgn="base" latinLnBrk="0" hangingPunct="1">
              <a:lnSpc>
                <a:spcPct val="100000"/>
              </a:lnSpc>
              <a:spcBef>
                <a:spcPts val="0"/>
              </a:spcBef>
              <a:spcAft>
                <a:spcPts val="800"/>
              </a:spcAft>
              <a:buClr>
                <a:srgbClr val="BB2332"/>
              </a:buClr>
              <a:buSzTx/>
              <a:buFont typeface="Wingdings" charset="2"/>
              <a:buNone/>
              <a:tabLst/>
              <a:defRPr>
                <a:solidFill>
                  <a:schemeClr val="bg1"/>
                </a:solidFill>
                <a:latin typeface="+mn-lt"/>
              </a:defRPr>
            </a:lvl1pPr>
          </a:lstStyle>
          <a:p>
            <a:r>
              <a:rPr lang="en-US"/>
              <a:t>Photo</a:t>
            </a:r>
          </a:p>
        </p:txBody>
      </p:sp>
      <p:sp>
        <p:nvSpPr>
          <p:cNvPr id="16" name="Text Placeholder 2">
            <a:extLst>
              <a:ext uri="{FF2B5EF4-FFF2-40B4-BE49-F238E27FC236}">
                <a16:creationId xmlns:a16="http://schemas.microsoft.com/office/drawing/2014/main" id="{8311E1D6-7AE5-7F48-865F-27ED07862C13}"/>
              </a:ext>
            </a:extLst>
          </p:cNvPr>
          <p:cNvSpPr>
            <a:spLocks noGrp="1"/>
          </p:cNvSpPr>
          <p:nvPr>
            <p:ph type="body" sz="quarter" idx="31" hasCustomPrompt="1"/>
          </p:nvPr>
        </p:nvSpPr>
        <p:spPr>
          <a:xfrm>
            <a:off x="381744" y="3428999"/>
            <a:ext cx="2691655" cy="2359025"/>
          </a:xfrm>
          <a:prstGeom prst="rect">
            <a:avLst/>
          </a:prstGeom>
        </p:spPr>
        <p:txBody>
          <a:bodyPr/>
          <a:lstStyle>
            <a:lvl1pPr marL="0" indent="0" algn="ctr">
              <a:buFontTx/>
              <a:buNone/>
              <a:tabLst/>
              <a:defRPr sz="1600" b="1"/>
            </a:lvl1pPr>
            <a:lvl2pPr marL="0" indent="0" algn="ctr">
              <a:buFontTx/>
              <a:buNone/>
              <a:tabLst/>
              <a:defRPr sz="1400"/>
            </a:lvl2pPr>
            <a:lvl3pPr>
              <a:buFont typeface="Arial" panose="020B0604020202020204" pitchFamily="34" charset="0"/>
              <a:buChar char="•"/>
              <a:defRPr sz="1600"/>
            </a:lvl3pPr>
            <a:lvl4pPr>
              <a:buFont typeface="Arial" panose="020B0604020202020204" pitchFamily="34" charset="0"/>
              <a:buChar char="•"/>
              <a:defRPr sz="1600"/>
            </a:lvl4pPr>
            <a:lvl5pPr>
              <a:buFont typeface="Arial" panose="020B0604020202020204" pitchFamily="34" charset="0"/>
              <a:buChar char="•"/>
              <a:defRPr sz="1600"/>
            </a:lvl5pPr>
          </a:lstStyle>
          <a:p>
            <a:pPr lvl="0"/>
            <a:r>
              <a:rPr lang="en-US"/>
              <a:t>Click to edit header</a:t>
            </a:r>
          </a:p>
          <a:p>
            <a:pPr lvl="1"/>
            <a:r>
              <a:rPr lang="en-US"/>
              <a:t>Test goes here</a:t>
            </a:r>
          </a:p>
        </p:txBody>
      </p:sp>
      <p:sp>
        <p:nvSpPr>
          <p:cNvPr id="17" name="Text Placeholder 2">
            <a:extLst>
              <a:ext uri="{FF2B5EF4-FFF2-40B4-BE49-F238E27FC236}">
                <a16:creationId xmlns:a16="http://schemas.microsoft.com/office/drawing/2014/main" id="{65BF5C85-9126-1E45-8822-48E317CA82CF}"/>
              </a:ext>
            </a:extLst>
          </p:cNvPr>
          <p:cNvSpPr>
            <a:spLocks noGrp="1"/>
          </p:cNvSpPr>
          <p:nvPr>
            <p:ph type="body" sz="quarter" idx="32" hasCustomPrompt="1"/>
          </p:nvPr>
        </p:nvSpPr>
        <p:spPr>
          <a:xfrm>
            <a:off x="9159984" y="3428999"/>
            <a:ext cx="2691655" cy="2359025"/>
          </a:xfrm>
          <a:prstGeom prst="rect">
            <a:avLst/>
          </a:prstGeom>
        </p:spPr>
        <p:txBody>
          <a:bodyPr/>
          <a:lstStyle>
            <a:lvl1pPr marL="0" indent="0" algn="ctr">
              <a:buFontTx/>
              <a:buNone/>
              <a:tabLst/>
              <a:defRPr sz="1600" b="1"/>
            </a:lvl1pPr>
            <a:lvl2pPr marL="0" indent="0" algn="ctr">
              <a:buFontTx/>
              <a:buNone/>
              <a:tabLst/>
              <a:defRPr sz="1400"/>
            </a:lvl2pPr>
            <a:lvl3pPr>
              <a:buFont typeface="Arial" panose="020B0604020202020204" pitchFamily="34" charset="0"/>
              <a:buChar char="•"/>
              <a:defRPr sz="1600"/>
            </a:lvl3pPr>
            <a:lvl4pPr>
              <a:buFont typeface="Arial" panose="020B0604020202020204" pitchFamily="34" charset="0"/>
              <a:buChar char="•"/>
              <a:defRPr sz="1600"/>
            </a:lvl4pPr>
            <a:lvl5pPr>
              <a:buFont typeface="Arial" panose="020B0604020202020204" pitchFamily="34" charset="0"/>
              <a:buChar char="•"/>
              <a:defRPr sz="1600"/>
            </a:lvl5pPr>
          </a:lstStyle>
          <a:p>
            <a:pPr lvl="0"/>
            <a:r>
              <a:rPr lang="en-US"/>
              <a:t>Click to edit header</a:t>
            </a:r>
          </a:p>
          <a:p>
            <a:pPr lvl="1"/>
            <a:r>
              <a:rPr lang="en-US"/>
              <a:t>Test goes here</a:t>
            </a:r>
          </a:p>
        </p:txBody>
      </p:sp>
      <p:sp>
        <p:nvSpPr>
          <p:cNvPr id="18" name="Text Placeholder 2">
            <a:extLst>
              <a:ext uri="{FF2B5EF4-FFF2-40B4-BE49-F238E27FC236}">
                <a16:creationId xmlns:a16="http://schemas.microsoft.com/office/drawing/2014/main" id="{AAEF1FD8-1D5B-0246-A2E4-415240B55F27}"/>
              </a:ext>
            </a:extLst>
          </p:cNvPr>
          <p:cNvSpPr>
            <a:spLocks noGrp="1"/>
          </p:cNvSpPr>
          <p:nvPr>
            <p:ph type="body" sz="quarter" idx="33" hasCustomPrompt="1"/>
          </p:nvPr>
        </p:nvSpPr>
        <p:spPr>
          <a:xfrm>
            <a:off x="3307824" y="3428999"/>
            <a:ext cx="2691655" cy="2359025"/>
          </a:xfrm>
          <a:prstGeom prst="rect">
            <a:avLst/>
          </a:prstGeom>
        </p:spPr>
        <p:txBody>
          <a:bodyPr/>
          <a:lstStyle>
            <a:lvl1pPr marL="0" indent="0" algn="ctr">
              <a:buFontTx/>
              <a:buNone/>
              <a:tabLst/>
              <a:defRPr sz="1600" b="1"/>
            </a:lvl1pPr>
            <a:lvl2pPr marL="0" indent="0" algn="ctr">
              <a:buFontTx/>
              <a:buNone/>
              <a:tabLst/>
              <a:defRPr sz="1400"/>
            </a:lvl2pPr>
            <a:lvl3pPr>
              <a:buFont typeface="Arial" panose="020B0604020202020204" pitchFamily="34" charset="0"/>
              <a:buChar char="•"/>
              <a:defRPr sz="1600"/>
            </a:lvl3pPr>
            <a:lvl4pPr>
              <a:buFont typeface="Arial" panose="020B0604020202020204" pitchFamily="34" charset="0"/>
              <a:buChar char="•"/>
              <a:defRPr sz="1600"/>
            </a:lvl4pPr>
            <a:lvl5pPr>
              <a:buFont typeface="Arial" panose="020B0604020202020204" pitchFamily="34" charset="0"/>
              <a:buChar char="•"/>
              <a:defRPr sz="1600"/>
            </a:lvl5pPr>
          </a:lstStyle>
          <a:p>
            <a:pPr lvl="0"/>
            <a:r>
              <a:rPr lang="en-US"/>
              <a:t>Click to edit header</a:t>
            </a:r>
          </a:p>
          <a:p>
            <a:pPr lvl="1"/>
            <a:r>
              <a:rPr lang="en-US"/>
              <a:t>Test goes here</a:t>
            </a:r>
          </a:p>
        </p:txBody>
      </p:sp>
      <p:sp>
        <p:nvSpPr>
          <p:cNvPr id="19" name="Text Placeholder 2">
            <a:extLst>
              <a:ext uri="{FF2B5EF4-FFF2-40B4-BE49-F238E27FC236}">
                <a16:creationId xmlns:a16="http://schemas.microsoft.com/office/drawing/2014/main" id="{5641557F-F7C4-764B-8DDE-904C720FF43A}"/>
              </a:ext>
            </a:extLst>
          </p:cNvPr>
          <p:cNvSpPr>
            <a:spLocks noGrp="1"/>
          </p:cNvSpPr>
          <p:nvPr>
            <p:ph type="body" sz="quarter" idx="34" hasCustomPrompt="1"/>
          </p:nvPr>
        </p:nvSpPr>
        <p:spPr>
          <a:xfrm>
            <a:off x="6233904" y="3428999"/>
            <a:ext cx="2691655" cy="2359025"/>
          </a:xfrm>
          <a:prstGeom prst="rect">
            <a:avLst/>
          </a:prstGeom>
        </p:spPr>
        <p:txBody>
          <a:bodyPr/>
          <a:lstStyle>
            <a:lvl1pPr marL="0" indent="0" algn="ctr">
              <a:buFontTx/>
              <a:buNone/>
              <a:tabLst/>
              <a:defRPr sz="1600" b="1"/>
            </a:lvl1pPr>
            <a:lvl2pPr marL="0" indent="0" algn="ctr">
              <a:buFontTx/>
              <a:buNone/>
              <a:tabLst/>
              <a:defRPr sz="1400"/>
            </a:lvl2pPr>
            <a:lvl3pPr>
              <a:buFont typeface="Arial" panose="020B0604020202020204" pitchFamily="34" charset="0"/>
              <a:buChar char="•"/>
              <a:defRPr sz="1600"/>
            </a:lvl3pPr>
            <a:lvl4pPr>
              <a:buFont typeface="Arial" panose="020B0604020202020204" pitchFamily="34" charset="0"/>
              <a:buChar char="•"/>
              <a:defRPr sz="1600"/>
            </a:lvl4pPr>
            <a:lvl5pPr>
              <a:buFont typeface="Arial" panose="020B0604020202020204" pitchFamily="34" charset="0"/>
              <a:buChar char="•"/>
              <a:defRPr sz="1600"/>
            </a:lvl5pPr>
          </a:lstStyle>
          <a:p>
            <a:pPr lvl="0"/>
            <a:r>
              <a:rPr lang="en-US"/>
              <a:t>Click to edit header</a:t>
            </a:r>
          </a:p>
          <a:p>
            <a:pPr lvl="1"/>
            <a:r>
              <a:rPr lang="en-US"/>
              <a:t>Test goes here</a:t>
            </a:r>
          </a:p>
        </p:txBody>
      </p:sp>
      <p:sp>
        <p:nvSpPr>
          <p:cNvPr id="14" name="Title 1">
            <a:extLst>
              <a:ext uri="{FF2B5EF4-FFF2-40B4-BE49-F238E27FC236}">
                <a16:creationId xmlns:a16="http://schemas.microsoft.com/office/drawing/2014/main" id="{B2C0FA36-DA64-F344-A13D-66500717C3C5}"/>
              </a:ext>
            </a:extLst>
          </p:cNvPr>
          <p:cNvSpPr>
            <a:spLocks noGrp="1"/>
          </p:cNvSpPr>
          <p:nvPr>
            <p:ph type="title" hasCustomPrompt="1"/>
          </p:nvPr>
        </p:nvSpPr>
        <p:spPr>
          <a:xfrm>
            <a:off x="381744" y="329761"/>
            <a:ext cx="11428510" cy="515526"/>
          </a:xfrm>
          <a:prstGeom prst="rect">
            <a:avLst/>
          </a:prstGeom>
        </p:spPr>
        <p:txBody>
          <a:bodyPr anchor="t">
            <a:spAutoFit/>
          </a:bodyPr>
          <a:lstStyle>
            <a:lvl1pPr algn="ctr">
              <a:lnSpc>
                <a:spcPts val="3300"/>
              </a:lnSpc>
              <a:defRPr>
                <a:latin typeface="+mn-lt"/>
              </a:defRPr>
            </a:lvl1pPr>
          </a:lstStyle>
          <a:p>
            <a:r>
              <a:rPr lang="en-US"/>
              <a:t>Click to edit title</a:t>
            </a:r>
          </a:p>
        </p:txBody>
      </p:sp>
      <p:sp>
        <p:nvSpPr>
          <p:cNvPr id="20" name="Text Placeholder 6">
            <a:extLst>
              <a:ext uri="{FF2B5EF4-FFF2-40B4-BE49-F238E27FC236}">
                <a16:creationId xmlns:a16="http://schemas.microsoft.com/office/drawing/2014/main" id="{91D3F80E-C33E-8F42-9FD9-96DF5681BAE7}"/>
              </a:ext>
            </a:extLst>
          </p:cNvPr>
          <p:cNvSpPr>
            <a:spLocks noGrp="1"/>
          </p:cNvSpPr>
          <p:nvPr>
            <p:ph type="body" sz="quarter" idx="10" hasCustomPrompt="1"/>
          </p:nvPr>
        </p:nvSpPr>
        <p:spPr>
          <a:xfrm>
            <a:off x="381744" y="904554"/>
            <a:ext cx="11428510" cy="348813"/>
          </a:xfrm>
          <a:prstGeom prst="rect">
            <a:avLst/>
          </a:prstGeom>
        </p:spPr>
        <p:txBody>
          <a:bodyPr anchor="t">
            <a:spAutoFit/>
          </a:bodyPr>
          <a:lstStyle>
            <a:lvl1pPr marL="0" indent="0" algn="ctr">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Tree>
    <p:extLst>
      <p:ext uri="{BB962C8B-B14F-4D97-AF65-F5344CB8AC3E}">
        <p14:creationId xmlns:p14="http://schemas.microsoft.com/office/powerpoint/2010/main" val="1513742363"/>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5 Column A">
    <p:spTree>
      <p:nvGrpSpPr>
        <p:cNvPr id="1" name=""/>
        <p:cNvGrpSpPr/>
        <p:nvPr/>
      </p:nvGrpSpPr>
      <p:grpSpPr>
        <a:xfrm>
          <a:off x="0" y="0"/>
          <a:ext cx="0" cy="0"/>
          <a:chOff x="0" y="0"/>
          <a:chExt cx="0" cy="0"/>
        </a:xfrm>
      </p:grpSpPr>
      <p:sp>
        <p:nvSpPr>
          <p:cNvPr id="4" name="Snip Diagonal Corner Rectangle 3">
            <a:extLst>
              <a:ext uri="{FF2B5EF4-FFF2-40B4-BE49-F238E27FC236}">
                <a16:creationId xmlns:a16="http://schemas.microsoft.com/office/drawing/2014/main" id="{D99C16DB-E689-7F46-92EC-0602BE790FCF}"/>
              </a:ext>
            </a:extLst>
          </p:cNvPr>
          <p:cNvSpPr/>
          <p:nvPr userDrawn="1"/>
        </p:nvSpPr>
        <p:spPr>
          <a:xfrm>
            <a:off x="381746" y="1546150"/>
            <a:ext cx="11428510" cy="550962"/>
          </a:xfrm>
          <a:prstGeom prst="snip2DiagRect">
            <a:avLst/>
          </a:prstGeom>
          <a:gradFill>
            <a:gsLst>
              <a:gs pos="15000">
                <a:schemeClr val="accent1"/>
              </a:gs>
              <a:gs pos="85000">
                <a:schemeClr val="accent2"/>
              </a:gs>
            </a:gsLst>
            <a:lin ang="2700000" scaled="0"/>
          </a:gradFill>
          <a:ln w="30480" cap="flat">
            <a:noFill/>
            <a:prstDash val="solid"/>
            <a:miter/>
          </a:ln>
          <a:effectLst/>
        </p:spPr>
        <p:txBody>
          <a:bodyPr rtlCol="0" anchor="ctr">
            <a:spAutoFit/>
          </a:bodyPr>
          <a:lstStyle/>
          <a:p>
            <a:pPr algn="l"/>
            <a:endParaRPr lang="en-US">
              <a:latin typeface="+mn-lt"/>
            </a:endParaRPr>
          </a:p>
        </p:txBody>
      </p:sp>
      <p:sp>
        <p:nvSpPr>
          <p:cNvPr id="10" name="Text Placeholder 2">
            <a:extLst>
              <a:ext uri="{FF2B5EF4-FFF2-40B4-BE49-F238E27FC236}">
                <a16:creationId xmlns:a16="http://schemas.microsoft.com/office/drawing/2014/main" id="{443882C4-3A21-8649-B0EC-5A69244B8576}"/>
              </a:ext>
            </a:extLst>
          </p:cNvPr>
          <p:cNvSpPr>
            <a:spLocks noGrp="1"/>
          </p:cNvSpPr>
          <p:nvPr>
            <p:ph type="body" sz="quarter" idx="15"/>
          </p:nvPr>
        </p:nvSpPr>
        <p:spPr>
          <a:xfrm>
            <a:off x="462769" y="2210765"/>
            <a:ext cx="2106809" cy="307777"/>
          </a:xfrm>
          <a:prstGeom prst="rect">
            <a:avLst/>
          </a:prstGeom>
        </p:spPr>
        <p:txBody>
          <a:bodyPr numCol="1" anchor="t">
            <a:spAutoFit/>
          </a:bodyPr>
          <a:lstStyle>
            <a:lvl1pPr marL="0" indent="0">
              <a:spcAft>
                <a:spcPts val="800"/>
              </a:spcAft>
              <a:buFont typeface="Arial" panose="020B0604020202020204" pitchFamily="34" charset="0"/>
              <a:buNone/>
              <a:tabLst/>
              <a:defRPr sz="14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1" name="Text Placeholder 2">
            <a:extLst>
              <a:ext uri="{FF2B5EF4-FFF2-40B4-BE49-F238E27FC236}">
                <a16:creationId xmlns:a16="http://schemas.microsoft.com/office/drawing/2014/main" id="{577E6154-4D21-E04C-A5C1-905452A0D01C}"/>
              </a:ext>
            </a:extLst>
          </p:cNvPr>
          <p:cNvSpPr>
            <a:spLocks noGrp="1"/>
          </p:cNvSpPr>
          <p:nvPr>
            <p:ph type="body" sz="quarter" idx="17"/>
          </p:nvPr>
        </p:nvSpPr>
        <p:spPr>
          <a:xfrm>
            <a:off x="2751662" y="2210765"/>
            <a:ext cx="2106809" cy="307777"/>
          </a:xfrm>
          <a:prstGeom prst="rect">
            <a:avLst/>
          </a:prstGeom>
        </p:spPr>
        <p:txBody>
          <a:bodyPr numCol="1" anchor="t">
            <a:spAutoFit/>
          </a:bodyPr>
          <a:lstStyle>
            <a:lvl1pPr marL="0" indent="0">
              <a:spcAft>
                <a:spcPts val="800"/>
              </a:spcAft>
              <a:buFont typeface="Arial" panose="020B0604020202020204" pitchFamily="34" charset="0"/>
              <a:buNone/>
              <a:tabLst/>
              <a:defRPr sz="14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2" name="Text Placeholder 2">
            <a:extLst>
              <a:ext uri="{FF2B5EF4-FFF2-40B4-BE49-F238E27FC236}">
                <a16:creationId xmlns:a16="http://schemas.microsoft.com/office/drawing/2014/main" id="{BEA445E5-FF50-0246-9F27-4427F0B1C996}"/>
              </a:ext>
            </a:extLst>
          </p:cNvPr>
          <p:cNvSpPr>
            <a:spLocks noGrp="1"/>
          </p:cNvSpPr>
          <p:nvPr>
            <p:ph type="body" sz="quarter" idx="18"/>
          </p:nvPr>
        </p:nvSpPr>
        <p:spPr>
          <a:xfrm>
            <a:off x="5040555" y="2210765"/>
            <a:ext cx="2106809" cy="307777"/>
          </a:xfrm>
          <a:prstGeom prst="rect">
            <a:avLst/>
          </a:prstGeom>
        </p:spPr>
        <p:txBody>
          <a:bodyPr numCol="1" anchor="t">
            <a:spAutoFit/>
          </a:bodyPr>
          <a:lstStyle>
            <a:lvl1pPr marL="0" indent="0">
              <a:spcAft>
                <a:spcPts val="800"/>
              </a:spcAft>
              <a:buFont typeface="Arial" panose="020B0604020202020204" pitchFamily="34" charset="0"/>
              <a:buNone/>
              <a:tabLst/>
              <a:defRPr sz="14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3" name="Text Placeholder 2">
            <a:extLst>
              <a:ext uri="{FF2B5EF4-FFF2-40B4-BE49-F238E27FC236}">
                <a16:creationId xmlns:a16="http://schemas.microsoft.com/office/drawing/2014/main" id="{B96470B2-6B2C-014E-95E1-EEEA630FF65F}"/>
              </a:ext>
            </a:extLst>
          </p:cNvPr>
          <p:cNvSpPr>
            <a:spLocks noGrp="1"/>
          </p:cNvSpPr>
          <p:nvPr>
            <p:ph type="body" sz="quarter" idx="19"/>
          </p:nvPr>
        </p:nvSpPr>
        <p:spPr>
          <a:xfrm>
            <a:off x="7329448" y="2210765"/>
            <a:ext cx="2106809" cy="307777"/>
          </a:xfrm>
          <a:prstGeom prst="rect">
            <a:avLst/>
          </a:prstGeom>
        </p:spPr>
        <p:txBody>
          <a:bodyPr numCol="1" anchor="t">
            <a:spAutoFit/>
          </a:bodyPr>
          <a:lstStyle>
            <a:lvl1pPr marL="0" indent="0">
              <a:spcAft>
                <a:spcPts val="800"/>
              </a:spcAft>
              <a:buFont typeface="Arial" panose="020B0604020202020204" pitchFamily="34" charset="0"/>
              <a:buNone/>
              <a:tabLst/>
              <a:defRPr sz="14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5" name="Text Placeholder 2">
            <a:extLst>
              <a:ext uri="{FF2B5EF4-FFF2-40B4-BE49-F238E27FC236}">
                <a16:creationId xmlns:a16="http://schemas.microsoft.com/office/drawing/2014/main" id="{0910B4FD-9830-AA47-A471-531B26C8524D}"/>
              </a:ext>
            </a:extLst>
          </p:cNvPr>
          <p:cNvSpPr>
            <a:spLocks noGrp="1"/>
          </p:cNvSpPr>
          <p:nvPr>
            <p:ph type="body" sz="quarter" idx="20"/>
          </p:nvPr>
        </p:nvSpPr>
        <p:spPr>
          <a:xfrm>
            <a:off x="9618342" y="2210765"/>
            <a:ext cx="2106809" cy="307777"/>
          </a:xfrm>
          <a:prstGeom prst="rect">
            <a:avLst/>
          </a:prstGeom>
        </p:spPr>
        <p:txBody>
          <a:bodyPr numCol="1" anchor="t">
            <a:spAutoFit/>
          </a:bodyPr>
          <a:lstStyle>
            <a:lvl1pPr marL="0" indent="0">
              <a:spcAft>
                <a:spcPts val="800"/>
              </a:spcAft>
              <a:buFont typeface="Arial" panose="020B0604020202020204" pitchFamily="34" charset="0"/>
              <a:buNone/>
              <a:tabLst/>
              <a:defRPr sz="14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21" name="Text Placeholder 2">
            <a:extLst>
              <a:ext uri="{FF2B5EF4-FFF2-40B4-BE49-F238E27FC236}">
                <a16:creationId xmlns:a16="http://schemas.microsoft.com/office/drawing/2014/main" id="{6D12A5EF-B622-BA42-832C-AD3A86CF3B30}"/>
              </a:ext>
            </a:extLst>
          </p:cNvPr>
          <p:cNvSpPr>
            <a:spLocks noGrp="1"/>
          </p:cNvSpPr>
          <p:nvPr>
            <p:ph type="body" sz="quarter" idx="21"/>
          </p:nvPr>
        </p:nvSpPr>
        <p:spPr>
          <a:xfrm>
            <a:off x="462769" y="1661316"/>
            <a:ext cx="2106803" cy="338554"/>
          </a:xfrm>
          <a:prstGeom prst="rect">
            <a:avLst/>
          </a:prstGeom>
        </p:spPr>
        <p:txBody>
          <a:bodyPr numCol="1" anchor="ctr">
            <a:spAutoFit/>
          </a:bodyPr>
          <a:lstStyle>
            <a:lvl1pPr marL="11113" indent="-11113" algn="ctr">
              <a:buFont typeface="Arial" panose="020B0604020202020204" pitchFamily="34" charset="0"/>
              <a:buNone/>
              <a:tabLst/>
              <a:defRPr sz="1600" b="1">
                <a:solidFill>
                  <a:schemeClr val="bg1"/>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r>
              <a:rPr lang="en-US"/>
              <a:t>Click to edit</a:t>
            </a:r>
          </a:p>
        </p:txBody>
      </p:sp>
      <p:sp>
        <p:nvSpPr>
          <p:cNvPr id="26" name="Text Placeholder 2">
            <a:extLst>
              <a:ext uri="{FF2B5EF4-FFF2-40B4-BE49-F238E27FC236}">
                <a16:creationId xmlns:a16="http://schemas.microsoft.com/office/drawing/2014/main" id="{DFE09B11-BA76-034C-9A64-3484EC04A798}"/>
              </a:ext>
            </a:extLst>
          </p:cNvPr>
          <p:cNvSpPr>
            <a:spLocks noGrp="1"/>
          </p:cNvSpPr>
          <p:nvPr>
            <p:ph type="body" sz="quarter" idx="22"/>
          </p:nvPr>
        </p:nvSpPr>
        <p:spPr>
          <a:xfrm>
            <a:off x="2751663" y="1661316"/>
            <a:ext cx="2106803" cy="338554"/>
          </a:xfrm>
          <a:prstGeom prst="rect">
            <a:avLst/>
          </a:prstGeom>
        </p:spPr>
        <p:txBody>
          <a:bodyPr numCol="1" anchor="ctr">
            <a:spAutoFit/>
          </a:bodyPr>
          <a:lstStyle>
            <a:lvl1pPr marL="11113" indent="-11113" algn="ctr">
              <a:buFont typeface="Arial" panose="020B0604020202020204" pitchFamily="34" charset="0"/>
              <a:buNone/>
              <a:tabLst/>
              <a:defRPr sz="1600" b="1">
                <a:solidFill>
                  <a:schemeClr val="bg1"/>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r>
              <a:rPr lang="en-US"/>
              <a:t>Click to edit</a:t>
            </a:r>
          </a:p>
        </p:txBody>
      </p:sp>
      <p:sp>
        <p:nvSpPr>
          <p:cNvPr id="27" name="Text Placeholder 2">
            <a:extLst>
              <a:ext uri="{FF2B5EF4-FFF2-40B4-BE49-F238E27FC236}">
                <a16:creationId xmlns:a16="http://schemas.microsoft.com/office/drawing/2014/main" id="{AEB43054-57B0-9F4F-A9F5-D42BCEF16400}"/>
              </a:ext>
            </a:extLst>
          </p:cNvPr>
          <p:cNvSpPr>
            <a:spLocks noGrp="1"/>
          </p:cNvSpPr>
          <p:nvPr>
            <p:ph type="body" sz="quarter" idx="23"/>
          </p:nvPr>
        </p:nvSpPr>
        <p:spPr>
          <a:xfrm>
            <a:off x="5040557" y="1661316"/>
            <a:ext cx="2106803" cy="338554"/>
          </a:xfrm>
          <a:prstGeom prst="rect">
            <a:avLst/>
          </a:prstGeom>
        </p:spPr>
        <p:txBody>
          <a:bodyPr numCol="1" anchor="ctr">
            <a:spAutoFit/>
          </a:bodyPr>
          <a:lstStyle>
            <a:lvl1pPr marL="11113" indent="-11113" algn="ctr">
              <a:buFont typeface="Arial" panose="020B0604020202020204" pitchFamily="34" charset="0"/>
              <a:buNone/>
              <a:tabLst/>
              <a:defRPr sz="1600" b="1">
                <a:solidFill>
                  <a:schemeClr val="bg1"/>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r>
              <a:rPr lang="en-US"/>
              <a:t>Click to edit</a:t>
            </a:r>
          </a:p>
        </p:txBody>
      </p:sp>
      <p:sp>
        <p:nvSpPr>
          <p:cNvPr id="28" name="Text Placeholder 2">
            <a:extLst>
              <a:ext uri="{FF2B5EF4-FFF2-40B4-BE49-F238E27FC236}">
                <a16:creationId xmlns:a16="http://schemas.microsoft.com/office/drawing/2014/main" id="{B691EBD0-DCE6-6B4A-B67A-2036A2C5CF29}"/>
              </a:ext>
            </a:extLst>
          </p:cNvPr>
          <p:cNvSpPr>
            <a:spLocks noGrp="1"/>
          </p:cNvSpPr>
          <p:nvPr>
            <p:ph type="body" sz="quarter" idx="24"/>
          </p:nvPr>
        </p:nvSpPr>
        <p:spPr>
          <a:xfrm>
            <a:off x="7329451" y="1661316"/>
            <a:ext cx="2106803" cy="338554"/>
          </a:xfrm>
          <a:prstGeom prst="rect">
            <a:avLst/>
          </a:prstGeom>
        </p:spPr>
        <p:txBody>
          <a:bodyPr numCol="1" anchor="ctr">
            <a:spAutoFit/>
          </a:bodyPr>
          <a:lstStyle>
            <a:lvl1pPr marL="11113" indent="-11113" algn="ctr">
              <a:buFont typeface="Arial" panose="020B0604020202020204" pitchFamily="34" charset="0"/>
              <a:buNone/>
              <a:tabLst/>
              <a:defRPr sz="1600" b="1">
                <a:solidFill>
                  <a:schemeClr val="bg1"/>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r>
              <a:rPr lang="en-US"/>
              <a:t>Click to edit</a:t>
            </a:r>
          </a:p>
        </p:txBody>
      </p:sp>
      <p:sp>
        <p:nvSpPr>
          <p:cNvPr id="29" name="Text Placeholder 2">
            <a:extLst>
              <a:ext uri="{FF2B5EF4-FFF2-40B4-BE49-F238E27FC236}">
                <a16:creationId xmlns:a16="http://schemas.microsoft.com/office/drawing/2014/main" id="{0D11C817-C379-A14B-8692-00921D014902}"/>
              </a:ext>
            </a:extLst>
          </p:cNvPr>
          <p:cNvSpPr>
            <a:spLocks noGrp="1"/>
          </p:cNvSpPr>
          <p:nvPr>
            <p:ph type="body" sz="quarter" idx="25"/>
          </p:nvPr>
        </p:nvSpPr>
        <p:spPr>
          <a:xfrm>
            <a:off x="9618345" y="1661316"/>
            <a:ext cx="2106803" cy="338554"/>
          </a:xfrm>
          <a:prstGeom prst="rect">
            <a:avLst/>
          </a:prstGeom>
        </p:spPr>
        <p:txBody>
          <a:bodyPr numCol="1" anchor="ctr">
            <a:spAutoFit/>
          </a:bodyPr>
          <a:lstStyle>
            <a:lvl1pPr marL="11113" indent="-11113" algn="ctr">
              <a:buFont typeface="Arial" panose="020B0604020202020204" pitchFamily="34" charset="0"/>
              <a:buNone/>
              <a:tabLst/>
              <a:defRPr sz="1600" b="1">
                <a:solidFill>
                  <a:schemeClr val="bg1"/>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r>
              <a:rPr lang="en-US"/>
              <a:t>Click to edit</a:t>
            </a:r>
          </a:p>
        </p:txBody>
      </p:sp>
      <p:sp>
        <p:nvSpPr>
          <p:cNvPr id="30" name="Title 1">
            <a:extLst>
              <a:ext uri="{FF2B5EF4-FFF2-40B4-BE49-F238E27FC236}">
                <a16:creationId xmlns:a16="http://schemas.microsoft.com/office/drawing/2014/main" id="{85BAB62B-EFC6-B74F-88E5-BAB161A2221C}"/>
              </a:ext>
            </a:extLst>
          </p:cNvPr>
          <p:cNvSpPr>
            <a:spLocks noGrp="1"/>
          </p:cNvSpPr>
          <p:nvPr>
            <p:ph type="title" hasCustomPrompt="1"/>
          </p:nvPr>
        </p:nvSpPr>
        <p:spPr>
          <a:xfrm>
            <a:off x="381744" y="329761"/>
            <a:ext cx="11428510" cy="515526"/>
          </a:xfrm>
          <a:prstGeom prst="rect">
            <a:avLst/>
          </a:prstGeom>
        </p:spPr>
        <p:txBody>
          <a:bodyPr anchor="t">
            <a:spAutoFit/>
          </a:bodyPr>
          <a:lstStyle>
            <a:lvl1pPr>
              <a:lnSpc>
                <a:spcPts val="3300"/>
              </a:lnSpc>
              <a:defRPr>
                <a:latin typeface="+mn-lt"/>
              </a:defRPr>
            </a:lvl1pPr>
          </a:lstStyle>
          <a:p>
            <a:r>
              <a:rPr lang="en-US"/>
              <a:t>Click to edit title</a:t>
            </a:r>
          </a:p>
        </p:txBody>
      </p:sp>
      <p:sp>
        <p:nvSpPr>
          <p:cNvPr id="31" name="Text Placeholder 6">
            <a:extLst>
              <a:ext uri="{FF2B5EF4-FFF2-40B4-BE49-F238E27FC236}">
                <a16:creationId xmlns:a16="http://schemas.microsoft.com/office/drawing/2014/main" id="{BE5598C1-ED76-BE43-A6EC-4F313A80D100}"/>
              </a:ext>
            </a:extLst>
          </p:cNvPr>
          <p:cNvSpPr>
            <a:spLocks noGrp="1"/>
          </p:cNvSpPr>
          <p:nvPr>
            <p:ph type="body" sz="quarter" idx="10" hasCustomPrompt="1"/>
          </p:nvPr>
        </p:nvSpPr>
        <p:spPr>
          <a:xfrm>
            <a:off x="381744" y="904554"/>
            <a:ext cx="11428510" cy="348813"/>
          </a:xfrm>
          <a:prstGeom prst="rect">
            <a:avLst/>
          </a:prstGeom>
        </p:spPr>
        <p:txBody>
          <a:bodyPr anchor="t">
            <a:spAutoFit/>
          </a:bodyPr>
          <a:lstStyle>
            <a:lvl1pPr marL="0" indent="0">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
        <p:nvSpPr>
          <p:cNvPr id="16" name="Text Placeholder 29">
            <a:extLst>
              <a:ext uri="{FF2B5EF4-FFF2-40B4-BE49-F238E27FC236}">
                <a16:creationId xmlns:a16="http://schemas.microsoft.com/office/drawing/2014/main" id="{0BC2E712-DECC-7E44-839B-0855D065689C}"/>
              </a:ext>
            </a:extLst>
          </p:cNvPr>
          <p:cNvSpPr>
            <a:spLocks noGrp="1"/>
          </p:cNvSpPr>
          <p:nvPr>
            <p:ph type="body" sz="quarter" idx="26" hasCustomPrompt="1"/>
          </p:nvPr>
        </p:nvSpPr>
        <p:spPr>
          <a:xfrm>
            <a:off x="4706993" y="5364911"/>
            <a:ext cx="2778014" cy="449354"/>
          </a:xfrm>
          <a:prstGeom prst="rect">
            <a:avLst/>
          </a:prstGeom>
          <a:ln w="25400" cap="rnd">
            <a:gradFill flip="none" rotWithShape="1">
              <a:gsLst>
                <a:gs pos="90000">
                  <a:schemeClr val="accent2">
                    <a:alpha val="0"/>
                  </a:schemeClr>
                </a:gs>
                <a:gs pos="100000">
                  <a:schemeClr val="accent2"/>
                </a:gs>
              </a:gsLst>
              <a:path path="circle">
                <a:fillToRect l="50000" t="50000" r="50000" b="50000"/>
              </a:path>
              <a:tileRect/>
            </a:gradFill>
          </a:ln>
        </p:spPr>
        <p:txBody>
          <a:bodyPr wrap="square" tIns="91440" bIns="109728" anchor="ctr">
            <a:spAutoFit/>
          </a:bodyPr>
          <a:lstStyle>
            <a:lvl1pPr marL="0" indent="0" algn="ctr">
              <a:spcAft>
                <a:spcPts val="0"/>
              </a:spcAft>
              <a:buNone/>
              <a:defRPr sz="1600" b="1">
                <a:solidFill>
                  <a:schemeClr val="accent2"/>
                </a:solidFill>
                <a:latin typeface="+mn-lt"/>
              </a:defRPr>
            </a:lvl1pPr>
            <a:lvl2pPr algn="ctr">
              <a:buNone/>
              <a:defRPr/>
            </a:lvl2pPr>
            <a:lvl3pPr algn="ctr">
              <a:buNone/>
              <a:defRPr/>
            </a:lvl3pPr>
            <a:lvl4pPr algn="ctr">
              <a:buNone/>
              <a:defRPr/>
            </a:lvl4pPr>
            <a:lvl5pPr algn="ctr">
              <a:buNone/>
              <a:defRPr/>
            </a:lvl5pPr>
          </a:lstStyle>
          <a:p>
            <a:pPr lvl="0"/>
            <a:r>
              <a:rPr lang="en-US"/>
              <a:t>Click to edit key take-away </a:t>
            </a:r>
          </a:p>
        </p:txBody>
      </p:sp>
    </p:spTree>
    <p:extLst>
      <p:ext uri="{BB962C8B-B14F-4D97-AF65-F5344CB8AC3E}">
        <p14:creationId xmlns:p14="http://schemas.microsoft.com/office/powerpoint/2010/main" val="3153153593"/>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5 Column B">
    <p:spTree>
      <p:nvGrpSpPr>
        <p:cNvPr id="1" name=""/>
        <p:cNvGrpSpPr/>
        <p:nvPr/>
      </p:nvGrpSpPr>
      <p:grpSpPr>
        <a:xfrm>
          <a:off x="0" y="0"/>
          <a:ext cx="0" cy="0"/>
          <a:chOff x="0" y="0"/>
          <a:chExt cx="0" cy="0"/>
        </a:xfrm>
      </p:grpSpPr>
      <p:sp>
        <p:nvSpPr>
          <p:cNvPr id="4" name="Snip Diagonal Corner Rectangle 3">
            <a:extLst>
              <a:ext uri="{FF2B5EF4-FFF2-40B4-BE49-F238E27FC236}">
                <a16:creationId xmlns:a16="http://schemas.microsoft.com/office/drawing/2014/main" id="{D99C16DB-E689-7F46-92EC-0602BE790FCF}"/>
              </a:ext>
            </a:extLst>
          </p:cNvPr>
          <p:cNvSpPr/>
          <p:nvPr userDrawn="1"/>
        </p:nvSpPr>
        <p:spPr>
          <a:xfrm>
            <a:off x="381746" y="2449261"/>
            <a:ext cx="11428510" cy="550962"/>
          </a:xfrm>
          <a:prstGeom prst="snip2DiagRect">
            <a:avLst/>
          </a:prstGeom>
          <a:gradFill>
            <a:gsLst>
              <a:gs pos="15000">
                <a:schemeClr val="accent1"/>
              </a:gs>
              <a:gs pos="85000">
                <a:schemeClr val="accent3"/>
              </a:gs>
            </a:gsLst>
            <a:lin ang="2700000" scaled="0"/>
          </a:gradFill>
          <a:ln w="30480" cap="flat">
            <a:noFill/>
            <a:prstDash val="solid"/>
            <a:miter/>
          </a:ln>
          <a:effectLst/>
        </p:spPr>
        <p:txBody>
          <a:bodyPr rtlCol="0" anchor="ctr">
            <a:spAutoFit/>
          </a:bodyPr>
          <a:lstStyle/>
          <a:p>
            <a:pPr algn="l"/>
            <a:endParaRPr lang="en-US">
              <a:latin typeface="+mn-lt"/>
            </a:endParaRPr>
          </a:p>
        </p:txBody>
      </p:sp>
      <p:sp>
        <p:nvSpPr>
          <p:cNvPr id="10" name="Text Placeholder 2">
            <a:extLst>
              <a:ext uri="{FF2B5EF4-FFF2-40B4-BE49-F238E27FC236}">
                <a16:creationId xmlns:a16="http://schemas.microsoft.com/office/drawing/2014/main" id="{443882C4-3A21-8649-B0EC-5A69244B8576}"/>
              </a:ext>
            </a:extLst>
          </p:cNvPr>
          <p:cNvSpPr>
            <a:spLocks noGrp="1"/>
          </p:cNvSpPr>
          <p:nvPr>
            <p:ph type="body" sz="quarter" idx="15"/>
          </p:nvPr>
        </p:nvSpPr>
        <p:spPr>
          <a:xfrm>
            <a:off x="462769" y="3229626"/>
            <a:ext cx="2106809" cy="307777"/>
          </a:xfrm>
          <a:prstGeom prst="rect">
            <a:avLst/>
          </a:prstGeom>
        </p:spPr>
        <p:txBody>
          <a:bodyPr numCol="1">
            <a:spAutoFit/>
          </a:bodyPr>
          <a:lstStyle>
            <a:lvl1pPr marL="0" indent="0">
              <a:spcAft>
                <a:spcPts val="800"/>
              </a:spcAft>
              <a:buFont typeface="Arial" panose="020B0604020202020204" pitchFamily="34" charset="0"/>
              <a:buNone/>
              <a:tabLst/>
              <a:defRPr sz="14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1" name="Text Placeholder 2">
            <a:extLst>
              <a:ext uri="{FF2B5EF4-FFF2-40B4-BE49-F238E27FC236}">
                <a16:creationId xmlns:a16="http://schemas.microsoft.com/office/drawing/2014/main" id="{577E6154-4D21-E04C-A5C1-905452A0D01C}"/>
              </a:ext>
            </a:extLst>
          </p:cNvPr>
          <p:cNvSpPr>
            <a:spLocks noGrp="1"/>
          </p:cNvSpPr>
          <p:nvPr>
            <p:ph type="body" sz="quarter" idx="17"/>
          </p:nvPr>
        </p:nvSpPr>
        <p:spPr>
          <a:xfrm>
            <a:off x="2751662" y="3229626"/>
            <a:ext cx="2106809" cy="307777"/>
          </a:xfrm>
          <a:prstGeom prst="rect">
            <a:avLst/>
          </a:prstGeom>
        </p:spPr>
        <p:txBody>
          <a:bodyPr numCol="1">
            <a:spAutoFit/>
          </a:bodyPr>
          <a:lstStyle>
            <a:lvl1pPr marL="0" indent="0">
              <a:spcAft>
                <a:spcPts val="800"/>
              </a:spcAft>
              <a:buFont typeface="Arial" panose="020B0604020202020204" pitchFamily="34" charset="0"/>
              <a:buNone/>
              <a:tabLst/>
              <a:defRPr sz="14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2" name="Text Placeholder 2">
            <a:extLst>
              <a:ext uri="{FF2B5EF4-FFF2-40B4-BE49-F238E27FC236}">
                <a16:creationId xmlns:a16="http://schemas.microsoft.com/office/drawing/2014/main" id="{BEA445E5-FF50-0246-9F27-4427F0B1C996}"/>
              </a:ext>
            </a:extLst>
          </p:cNvPr>
          <p:cNvSpPr>
            <a:spLocks noGrp="1"/>
          </p:cNvSpPr>
          <p:nvPr>
            <p:ph type="body" sz="quarter" idx="18"/>
          </p:nvPr>
        </p:nvSpPr>
        <p:spPr>
          <a:xfrm>
            <a:off x="5040555" y="3229626"/>
            <a:ext cx="2106809" cy="307777"/>
          </a:xfrm>
          <a:prstGeom prst="rect">
            <a:avLst/>
          </a:prstGeom>
        </p:spPr>
        <p:txBody>
          <a:bodyPr numCol="1">
            <a:spAutoFit/>
          </a:bodyPr>
          <a:lstStyle>
            <a:lvl1pPr marL="0" indent="0">
              <a:spcAft>
                <a:spcPts val="800"/>
              </a:spcAft>
              <a:buFont typeface="Arial" panose="020B0604020202020204" pitchFamily="34" charset="0"/>
              <a:buNone/>
              <a:tabLst/>
              <a:defRPr sz="14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3" name="Text Placeholder 2">
            <a:extLst>
              <a:ext uri="{FF2B5EF4-FFF2-40B4-BE49-F238E27FC236}">
                <a16:creationId xmlns:a16="http://schemas.microsoft.com/office/drawing/2014/main" id="{B96470B2-6B2C-014E-95E1-EEEA630FF65F}"/>
              </a:ext>
            </a:extLst>
          </p:cNvPr>
          <p:cNvSpPr>
            <a:spLocks noGrp="1"/>
          </p:cNvSpPr>
          <p:nvPr>
            <p:ph type="body" sz="quarter" idx="19"/>
          </p:nvPr>
        </p:nvSpPr>
        <p:spPr>
          <a:xfrm>
            <a:off x="7329448" y="3229626"/>
            <a:ext cx="2106809" cy="307777"/>
          </a:xfrm>
          <a:prstGeom prst="rect">
            <a:avLst/>
          </a:prstGeom>
        </p:spPr>
        <p:txBody>
          <a:bodyPr numCol="1">
            <a:spAutoFit/>
          </a:bodyPr>
          <a:lstStyle>
            <a:lvl1pPr marL="0" indent="0">
              <a:spcAft>
                <a:spcPts val="800"/>
              </a:spcAft>
              <a:buFont typeface="Arial" panose="020B0604020202020204" pitchFamily="34" charset="0"/>
              <a:buNone/>
              <a:tabLst/>
              <a:defRPr sz="14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5" name="Text Placeholder 2">
            <a:extLst>
              <a:ext uri="{FF2B5EF4-FFF2-40B4-BE49-F238E27FC236}">
                <a16:creationId xmlns:a16="http://schemas.microsoft.com/office/drawing/2014/main" id="{0910B4FD-9830-AA47-A471-531B26C8524D}"/>
              </a:ext>
            </a:extLst>
          </p:cNvPr>
          <p:cNvSpPr>
            <a:spLocks noGrp="1"/>
          </p:cNvSpPr>
          <p:nvPr>
            <p:ph type="body" sz="quarter" idx="20"/>
          </p:nvPr>
        </p:nvSpPr>
        <p:spPr>
          <a:xfrm>
            <a:off x="9618342" y="3229626"/>
            <a:ext cx="2106809" cy="307777"/>
          </a:xfrm>
          <a:prstGeom prst="rect">
            <a:avLst/>
          </a:prstGeom>
        </p:spPr>
        <p:txBody>
          <a:bodyPr numCol="1">
            <a:spAutoFit/>
          </a:bodyPr>
          <a:lstStyle>
            <a:lvl1pPr marL="0" indent="0">
              <a:spcAft>
                <a:spcPts val="800"/>
              </a:spcAft>
              <a:buFont typeface="Arial" panose="020B0604020202020204" pitchFamily="34" charset="0"/>
              <a:buNone/>
              <a:tabLst/>
              <a:defRPr sz="14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21" name="Text Placeholder 2">
            <a:extLst>
              <a:ext uri="{FF2B5EF4-FFF2-40B4-BE49-F238E27FC236}">
                <a16:creationId xmlns:a16="http://schemas.microsoft.com/office/drawing/2014/main" id="{6D12A5EF-B622-BA42-832C-AD3A86CF3B30}"/>
              </a:ext>
            </a:extLst>
          </p:cNvPr>
          <p:cNvSpPr>
            <a:spLocks noGrp="1"/>
          </p:cNvSpPr>
          <p:nvPr>
            <p:ph type="body" sz="quarter" idx="21"/>
          </p:nvPr>
        </p:nvSpPr>
        <p:spPr>
          <a:xfrm>
            <a:off x="462769" y="2555292"/>
            <a:ext cx="2106803" cy="338554"/>
          </a:xfrm>
          <a:prstGeom prst="rect">
            <a:avLst/>
          </a:prstGeom>
        </p:spPr>
        <p:txBody>
          <a:bodyPr numCol="1" anchor="ctr">
            <a:spAutoFit/>
          </a:bodyPr>
          <a:lstStyle>
            <a:lvl1pPr marL="0" indent="0" algn="ctr">
              <a:buFont typeface="Arial" panose="020B0604020202020204" pitchFamily="34" charset="0"/>
              <a:buNone/>
              <a:tabLst/>
              <a:defRPr sz="1600" b="1">
                <a:solidFill>
                  <a:schemeClr val="bg1"/>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r>
              <a:rPr lang="en-US"/>
              <a:t>Click to edit</a:t>
            </a:r>
          </a:p>
        </p:txBody>
      </p:sp>
      <p:sp>
        <p:nvSpPr>
          <p:cNvPr id="26" name="Text Placeholder 2">
            <a:extLst>
              <a:ext uri="{FF2B5EF4-FFF2-40B4-BE49-F238E27FC236}">
                <a16:creationId xmlns:a16="http://schemas.microsoft.com/office/drawing/2014/main" id="{DFE09B11-BA76-034C-9A64-3484EC04A798}"/>
              </a:ext>
            </a:extLst>
          </p:cNvPr>
          <p:cNvSpPr>
            <a:spLocks noGrp="1"/>
          </p:cNvSpPr>
          <p:nvPr>
            <p:ph type="body" sz="quarter" idx="22"/>
          </p:nvPr>
        </p:nvSpPr>
        <p:spPr>
          <a:xfrm>
            <a:off x="2754557" y="2555292"/>
            <a:ext cx="2106803" cy="338554"/>
          </a:xfrm>
          <a:prstGeom prst="rect">
            <a:avLst/>
          </a:prstGeom>
        </p:spPr>
        <p:txBody>
          <a:bodyPr numCol="1" anchor="ctr">
            <a:spAutoFit/>
          </a:bodyPr>
          <a:lstStyle>
            <a:lvl1pPr marL="0" indent="0" algn="ctr">
              <a:buFont typeface="Arial" panose="020B0604020202020204" pitchFamily="34" charset="0"/>
              <a:buNone/>
              <a:tabLst/>
              <a:defRPr sz="1600" b="1">
                <a:solidFill>
                  <a:schemeClr val="bg1"/>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r>
              <a:rPr lang="en-US"/>
              <a:t>Click to edit</a:t>
            </a:r>
          </a:p>
        </p:txBody>
      </p:sp>
      <p:sp>
        <p:nvSpPr>
          <p:cNvPr id="27" name="Text Placeholder 2">
            <a:extLst>
              <a:ext uri="{FF2B5EF4-FFF2-40B4-BE49-F238E27FC236}">
                <a16:creationId xmlns:a16="http://schemas.microsoft.com/office/drawing/2014/main" id="{AEB43054-57B0-9F4F-A9F5-D42BCEF16400}"/>
              </a:ext>
            </a:extLst>
          </p:cNvPr>
          <p:cNvSpPr>
            <a:spLocks noGrp="1"/>
          </p:cNvSpPr>
          <p:nvPr>
            <p:ph type="body" sz="quarter" idx="23"/>
          </p:nvPr>
        </p:nvSpPr>
        <p:spPr>
          <a:xfrm>
            <a:off x="5046345" y="2555292"/>
            <a:ext cx="2106803" cy="338554"/>
          </a:xfrm>
          <a:prstGeom prst="rect">
            <a:avLst/>
          </a:prstGeom>
        </p:spPr>
        <p:txBody>
          <a:bodyPr numCol="1" anchor="ctr">
            <a:spAutoFit/>
          </a:bodyPr>
          <a:lstStyle>
            <a:lvl1pPr marL="0" indent="0" algn="ctr">
              <a:buFont typeface="Arial" panose="020B0604020202020204" pitchFamily="34" charset="0"/>
              <a:buNone/>
              <a:tabLst/>
              <a:defRPr sz="1600" b="1">
                <a:solidFill>
                  <a:schemeClr val="bg1"/>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r>
              <a:rPr lang="en-US"/>
              <a:t>Click to edit</a:t>
            </a:r>
          </a:p>
        </p:txBody>
      </p:sp>
      <p:sp>
        <p:nvSpPr>
          <p:cNvPr id="28" name="Text Placeholder 2">
            <a:extLst>
              <a:ext uri="{FF2B5EF4-FFF2-40B4-BE49-F238E27FC236}">
                <a16:creationId xmlns:a16="http://schemas.microsoft.com/office/drawing/2014/main" id="{B691EBD0-DCE6-6B4A-B67A-2036A2C5CF29}"/>
              </a:ext>
            </a:extLst>
          </p:cNvPr>
          <p:cNvSpPr>
            <a:spLocks noGrp="1"/>
          </p:cNvSpPr>
          <p:nvPr>
            <p:ph type="body" sz="quarter" idx="24"/>
          </p:nvPr>
        </p:nvSpPr>
        <p:spPr>
          <a:xfrm>
            <a:off x="7326557" y="2555292"/>
            <a:ext cx="2106803" cy="338554"/>
          </a:xfrm>
          <a:prstGeom prst="rect">
            <a:avLst/>
          </a:prstGeom>
        </p:spPr>
        <p:txBody>
          <a:bodyPr numCol="1" anchor="ctr">
            <a:spAutoFit/>
          </a:bodyPr>
          <a:lstStyle>
            <a:lvl1pPr marL="0" indent="0" algn="ctr">
              <a:buFont typeface="Arial" panose="020B0604020202020204" pitchFamily="34" charset="0"/>
              <a:buNone/>
              <a:tabLst/>
              <a:defRPr sz="1600" b="1">
                <a:solidFill>
                  <a:schemeClr val="bg1"/>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r>
              <a:rPr lang="en-US"/>
              <a:t>Click to edit</a:t>
            </a:r>
          </a:p>
        </p:txBody>
      </p:sp>
      <p:sp>
        <p:nvSpPr>
          <p:cNvPr id="29" name="Text Placeholder 2">
            <a:extLst>
              <a:ext uri="{FF2B5EF4-FFF2-40B4-BE49-F238E27FC236}">
                <a16:creationId xmlns:a16="http://schemas.microsoft.com/office/drawing/2014/main" id="{0D11C817-C379-A14B-8692-00921D014902}"/>
              </a:ext>
            </a:extLst>
          </p:cNvPr>
          <p:cNvSpPr>
            <a:spLocks noGrp="1"/>
          </p:cNvSpPr>
          <p:nvPr>
            <p:ph type="body" sz="quarter" idx="25"/>
          </p:nvPr>
        </p:nvSpPr>
        <p:spPr>
          <a:xfrm>
            <a:off x="9618345" y="2555292"/>
            <a:ext cx="2106803" cy="338554"/>
          </a:xfrm>
          <a:prstGeom prst="rect">
            <a:avLst/>
          </a:prstGeom>
        </p:spPr>
        <p:txBody>
          <a:bodyPr numCol="1" anchor="ctr">
            <a:spAutoFit/>
          </a:bodyPr>
          <a:lstStyle>
            <a:lvl1pPr marL="0" indent="0" algn="ctr">
              <a:buFont typeface="Arial" panose="020B0604020202020204" pitchFamily="34" charset="0"/>
              <a:buNone/>
              <a:tabLst/>
              <a:defRPr sz="1600" b="1">
                <a:solidFill>
                  <a:schemeClr val="bg1"/>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r>
              <a:rPr lang="en-US"/>
              <a:t>Click to edit</a:t>
            </a:r>
          </a:p>
        </p:txBody>
      </p:sp>
      <p:sp>
        <p:nvSpPr>
          <p:cNvPr id="30" name="Title 1">
            <a:extLst>
              <a:ext uri="{FF2B5EF4-FFF2-40B4-BE49-F238E27FC236}">
                <a16:creationId xmlns:a16="http://schemas.microsoft.com/office/drawing/2014/main" id="{931FC491-9817-BF4B-9758-D2C7A58BE820}"/>
              </a:ext>
            </a:extLst>
          </p:cNvPr>
          <p:cNvSpPr>
            <a:spLocks noGrp="1"/>
          </p:cNvSpPr>
          <p:nvPr>
            <p:ph type="title" hasCustomPrompt="1"/>
          </p:nvPr>
        </p:nvSpPr>
        <p:spPr>
          <a:xfrm>
            <a:off x="381744" y="329761"/>
            <a:ext cx="11428510" cy="515526"/>
          </a:xfrm>
          <a:prstGeom prst="rect">
            <a:avLst/>
          </a:prstGeom>
        </p:spPr>
        <p:txBody>
          <a:bodyPr anchor="t">
            <a:spAutoFit/>
          </a:bodyPr>
          <a:lstStyle>
            <a:lvl1pPr>
              <a:lnSpc>
                <a:spcPts val="3300"/>
              </a:lnSpc>
              <a:defRPr>
                <a:latin typeface="+mn-lt"/>
              </a:defRPr>
            </a:lvl1pPr>
          </a:lstStyle>
          <a:p>
            <a:r>
              <a:rPr lang="en-US"/>
              <a:t>Click to edit title</a:t>
            </a:r>
          </a:p>
        </p:txBody>
      </p:sp>
      <p:sp>
        <p:nvSpPr>
          <p:cNvPr id="31" name="Text Placeholder 6">
            <a:extLst>
              <a:ext uri="{FF2B5EF4-FFF2-40B4-BE49-F238E27FC236}">
                <a16:creationId xmlns:a16="http://schemas.microsoft.com/office/drawing/2014/main" id="{D802A478-DD44-6640-9A39-6954EF7CE191}"/>
              </a:ext>
            </a:extLst>
          </p:cNvPr>
          <p:cNvSpPr>
            <a:spLocks noGrp="1"/>
          </p:cNvSpPr>
          <p:nvPr>
            <p:ph type="body" sz="quarter" idx="10" hasCustomPrompt="1"/>
          </p:nvPr>
        </p:nvSpPr>
        <p:spPr>
          <a:xfrm>
            <a:off x="381744" y="904554"/>
            <a:ext cx="11428510" cy="348813"/>
          </a:xfrm>
          <a:prstGeom prst="rect">
            <a:avLst/>
          </a:prstGeom>
        </p:spPr>
        <p:txBody>
          <a:bodyPr anchor="t">
            <a:spAutoFit/>
          </a:bodyPr>
          <a:lstStyle>
            <a:lvl1pPr marL="0" indent="0">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
        <p:nvSpPr>
          <p:cNvPr id="6" name="Picture Placeholder 5">
            <a:extLst>
              <a:ext uri="{FF2B5EF4-FFF2-40B4-BE49-F238E27FC236}">
                <a16:creationId xmlns:a16="http://schemas.microsoft.com/office/drawing/2014/main" id="{79EDA819-D66A-C54C-BC9D-6CAD33B6F9BF}"/>
              </a:ext>
            </a:extLst>
          </p:cNvPr>
          <p:cNvSpPr>
            <a:spLocks noGrp="1" noChangeAspect="1"/>
          </p:cNvSpPr>
          <p:nvPr>
            <p:ph type="pic" sz="quarter" idx="26" hasCustomPrompt="1"/>
          </p:nvPr>
        </p:nvSpPr>
        <p:spPr>
          <a:xfrm>
            <a:off x="1032919" y="1359398"/>
            <a:ext cx="1015800" cy="1017140"/>
          </a:xfrm>
          <a:prstGeom prst="ellipse">
            <a:avLst/>
          </a:prstGeom>
        </p:spPr>
        <p:txBody>
          <a:bodyPr lIns="0" tIns="0" rIns="0" bIns="0" anchor="ctr"/>
          <a:lstStyle>
            <a:lvl1pPr algn="ctr">
              <a:buFontTx/>
              <a:buNone/>
              <a:defRPr sz="1400"/>
            </a:lvl1pPr>
          </a:lstStyle>
          <a:p>
            <a:r>
              <a:rPr lang="en-US"/>
              <a:t>Icon</a:t>
            </a:r>
          </a:p>
        </p:txBody>
      </p:sp>
      <p:sp>
        <p:nvSpPr>
          <p:cNvPr id="22" name="Picture Placeholder 5">
            <a:extLst>
              <a:ext uri="{FF2B5EF4-FFF2-40B4-BE49-F238E27FC236}">
                <a16:creationId xmlns:a16="http://schemas.microsoft.com/office/drawing/2014/main" id="{909DA517-71CC-404C-AAA0-06FA5B82ADAB}"/>
              </a:ext>
            </a:extLst>
          </p:cNvPr>
          <p:cNvSpPr>
            <a:spLocks noGrp="1" noChangeAspect="1"/>
          </p:cNvSpPr>
          <p:nvPr>
            <p:ph type="pic" sz="quarter" idx="27" hasCustomPrompt="1"/>
          </p:nvPr>
        </p:nvSpPr>
        <p:spPr>
          <a:xfrm>
            <a:off x="3304450" y="1359398"/>
            <a:ext cx="1015800" cy="1017140"/>
          </a:xfrm>
          <a:prstGeom prst="ellipse">
            <a:avLst/>
          </a:prstGeom>
        </p:spPr>
        <p:txBody>
          <a:bodyPr lIns="0" tIns="0" rIns="0" bIns="0" anchor="ctr"/>
          <a:lstStyle>
            <a:lvl1pPr algn="ctr">
              <a:buFontTx/>
              <a:buNone/>
              <a:defRPr sz="1400"/>
            </a:lvl1pPr>
          </a:lstStyle>
          <a:p>
            <a:r>
              <a:rPr lang="en-US"/>
              <a:t>Icon</a:t>
            </a:r>
          </a:p>
        </p:txBody>
      </p:sp>
      <p:sp>
        <p:nvSpPr>
          <p:cNvPr id="23" name="Picture Placeholder 5">
            <a:extLst>
              <a:ext uri="{FF2B5EF4-FFF2-40B4-BE49-F238E27FC236}">
                <a16:creationId xmlns:a16="http://schemas.microsoft.com/office/drawing/2014/main" id="{70F2428D-3E0A-5546-8CA6-7F9938888BCC}"/>
              </a:ext>
            </a:extLst>
          </p:cNvPr>
          <p:cNvSpPr>
            <a:spLocks noGrp="1" noChangeAspect="1"/>
          </p:cNvSpPr>
          <p:nvPr>
            <p:ph type="pic" sz="quarter" idx="28" hasCustomPrompt="1"/>
          </p:nvPr>
        </p:nvSpPr>
        <p:spPr>
          <a:xfrm>
            <a:off x="5575982" y="1359398"/>
            <a:ext cx="1015800" cy="1017140"/>
          </a:xfrm>
          <a:prstGeom prst="ellipse">
            <a:avLst/>
          </a:prstGeom>
        </p:spPr>
        <p:txBody>
          <a:bodyPr lIns="0" tIns="0" rIns="0" bIns="0" anchor="ctr"/>
          <a:lstStyle>
            <a:lvl1pPr algn="ctr">
              <a:buFontTx/>
              <a:buNone/>
              <a:defRPr sz="1400"/>
            </a:lvl1pPr>
          </a:lstStyle>
          <a:p>
            <a:r>
              <a:rPr lang="en-US"/>
              <a:t>Icon</a:t>
            </a:r>
          </a:p>
        </p:txBody>
      </p:sp>
      <p:sp>
        <p:nvSpPr>
          <p:cNvPr id="24" name="Picture Placeholder 5">
            <a:extLst>
              <a:ext uri="{FF2B5EF4-FFF2-40B4-BE49-F238E27FC236}">
                <a16:creationId xmlns:a16="http://schemas.microsoft.com/office/drawing/2014/main" id="{94ADE8A5-29C0-E14E-A875-7871ABED47B4}"/>
              </a:ext>
            </a:extLst>
          </p:cNvPr>
          <p:cNvSpPr>
            <a:spLocks noGrp="1" noChangeAspect="1"/>
          </p:cNvSpPr>
          <p:nvPr>
            <p:ph type="pic" sz="quarter" idx="29" hasCustomPrompt="1"/>
          </p:nvPr>
        </p:nvSpPr>
        <p:spPr>
          <a:xfrm>
            <a:off x="7847514" y="1359398"/>
            <a:ext cx="1015800" cy="1017140"/>
          </a:xfrm>
          <a:prstGeom prst="ellipse">
            <a:avLst/>
          </a:prstGeom>
        </p:spPr>
        <p:txBody>
          <a:bodyPr lIns="0" tIns="0" rIns="0" bIns="0" anchor="ctr"/>
          <a:lstStyle>
            <a:lvl1pPr algn="ctr">
              <a:buFontTx/>
              <a:buNone/>
              <a:defRPr sz="1400"/>
            </a:lvl1pPr>
          </a:lstStyle>
          <a:p>
            <a:r>
              <a:rPr lang="en-US"/>
              <a:t>Icon</a:t>
            </a:r>
          </a:p>
        </p:txBody>
      </p:sp>
      <p:sp>
        <p:nvSpPr>
          <p:cNvPr id="25" name="Picture Placeholder 5">
            <a:extLst>
              <a:ext uri="{FF2B5EF4-FFF2-40B4-BE49-F238E27FC236}">
                <a16:creationId xmlns:a16="http://schemas.microsoft.com/office/drawing/2014/main" id="{E4F4E264-160C-3D4F-8D8A-28F73F0FF72C}"/>
              </a:ext>
            </a:extLst>
          </p:cNvPr>
          <p:cNvSpPr>
            <a:spLocks noGrp="1" noChangeAspect="1"/>
          </p:cNvSpPr>
          <p:nvPr>
            <p:ph type="pic" sz="quarter" idx="30" hasCustomPrompt="1"/>
          </p:nvPr>
        </p:nvSpPr>
        <p:spPr>
          <a:xfrm>
            <a:off x="10119045" y="1359398"/>
            <a:ext cx="1015800" cy="1017140"/>
          </a:xfrm>
          <a:prstGeom prst="ellipse">
            <a:avLst/>
          </a:prstGeom>
        </p:spPr>
        <p:txBody>
          <a:bodyPr lIns="0" tIns="0" rIns="0" bIns="0" anchor="ctr"/>
          <a:lstStyle>
            <a:lvl1pPr algn="ctr">
              <a:buFontTx/>
              <a:buNone/>
              <a:defRPr sz="1400"/>
            </a:lvl1pPr>
          </a:lstStyle>
          <a:p>
            <a:r>
              <a:rPr lang="en-US"/>
              <a:t>Icon</a:t>
            </a:r>
          </a:p>
        </p:txBody>
      </p:sp>
    </p:spTree>
    <p:extLst>
      <p:ext uri="{BB962C8B-B14F-4D97-AF65-F5344CB8AC3E}">
        <p14:creationId xmlns:p14="http://schemas.microsoft.com/office/powerpoint/2010/main" val="1628300765"/>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5 Column C">
    <p:spTree>
      <p:nvGrpSpPr>
        <p:cNvPr id="1" name=""/>
        <p:cNvGrpSpPr/>
        <p:nvPr/>
      </p:nvGrpSpPr>
      <p:grpSpPr>
        <a:xfrm>
          <a:off x="0" y="0"/>
          <a:ext cx="0" cy="0"/>
          <a:chOff x="0" y="0"/>
          <a:chExt cx="0" cy="0"/>
        </a:xfrm>
      </p:grpSpPr>
      <p:sp>
        <p:nvSpPr>
          <p:cNvPr id="18" name="Text Placeholder 2">
            <a:extLst>
              <a:ext uri="{FF2B5EF4-FFF2-40B4-BE49-F238E27FC236}">
                <a16:creationId xmlns:a16="http://schemas.microsoft.com/office/drawing/2014/main" id="{300AA855-3B77-8A48-99E7-DE9E569BE909}"/>
              </a:ext>
            </a:extLst>
          </p:cNvPr>
          <p:cNvSpPr>
            <a:spLocks noGrp="1"/>
          </p:cNvSpPr>
          <p:nvPr>
            <p:ph type="body" sz="quarter" idx="31" hasCustomPrompt="1"/>
          </p:nvPr>
        </p:nvSpPr>
        <p:spPr>
          <a:xfrm>
            <a:off x="373629" y="1565775"/>
            <a:ext cx="2195950" cy="2359025"/>
          </a:xfrm>
          <a:prstGeom prst="rect">
            <a:avLst/>
          </a:prstGeom>
        </p:spPr>
        <p:txBody>
          <a:bodyPr/>
          <a:lstStyle>
            <a:lvl1pPr marL="0" indent="-173038">
              <a:buFontTx/>
              <a:buNone/>
              <a:tabLst/>
              <a:defRPr sz="1600" b="1"/>
            </a:lvl1pPr>
            <a:lvl2pPr marL="0" indent="-173038">
              <a:buFont typeface="Arial" panose="020B0604020202020204" pitchFamily="34" charset="0"/>
              <a:buChar char="•"/>
              <a:tabLst/>
              <a:defRPr sz="1400"/>
            </a:lvl2pPr>
            <a:lvl3pPr>
              <a:buFont typeface="Arial" panose="020B0604020202020204" pitchFamily="34" charset="0"/>
              <a:buChar char="•"/>
              <a:defRPr sz="1600"/>
            </a:lvl3pPr>
            <a:lvl4pPr>
              <a:buFont typeface="Arial" panose="020B0604020202020204" pitchFamily="34" charset="0"/>
              <a:buChar char="•"/>
              <a:defRPr sz="1600"/>
            </a:lvl4pPr>
            <a:lvl5pPr>
              <a:buFont typeface="Arial" panose="020B0604020202020204" pitchFamily="34" charset="0"/>
              <a:buChar char="•"/>
              <a:defRPr sz="1600"/>
            </a:lvl5pPr>
          </a:lstStyle>
          <a:p>
            <a:pPr lvl="0"/>
            <a:r>
              <a:rPr lang="en-US"/>
              <a:t>Click to edit header</a:t>
            </a:r>
          </a:p>
          <a:p>
            <a:pPr lvl="1"/>
            <a:r>
              <a:rPr lang="en-US"/>
              <a:t>Bullet goes here</a:t>
            </a:r>
          </a:p>
          <a:p>
            <a:pPr lvl="1"/>
            <a:r>
              <a:rPr lang="en-US"/>
              <a:t>Bullet goes here</a:t>
            </a:r>
          </a:p>
        </p:txBody>
      </p:sp>
      <p:sp>
        <p:nvSpPr>
          <p:cNvPr id="19" name="Text Placeholder 2">
            <a:extLst>
              <a:ext uri="{FF2B5EF4-FFF2-40B4-BE49-F238E27FC236}">
                <a16:creationId xmlns:a16="http://schemas.microsoft.com/office/drawing/2014/main" id="{39651DEC-BE9B-724D-B833-1833D91D5A49}"/>
              </a:ext>
            </a:extLst>
          </p:cNvPr>
          <p:cNvSpPr>
            <a:spLocks noGrp="1"/>
          </p:cNvSpPr>
          <p:nvPr>
            <p:ph type="body" sz="quarter" idx="32" hasCustomPrompt="1"/>
          </p:nvPr>
        </p:nvSpPr>
        <p:spPr>
          <a:xfrm>
            <a:off x="2684775" y="1565775"/>
            <a:ext cx="2195950" cy="2359025"/>
          </a:xfrm>
          <a:prstGeom prst="rect">
            <a:avLst/>
          </a:prstGeom>
        </p:spPr>
        <p:txBody>
          <a:bodyPr/>
          <a:lstStyle>
            <a:lvl1pPr marL="0" indent="-173038">
              <a:buFontTx/>
              <a:buNone/>
              <a:tabLst/>
              <a:defRPr sz="1600" b="1"/>
            </a:lvl1pPr>
            <a:lvl2pPr marL="0" indent="-173038">
              <a:buFont typeface="Arial" panose="020B0604020202020204" pitchFamily="34" charset="0"/>
              <a:buChar char="•"/>
              <a:tabLst/>
              <a:defRPr sz="1400"/>
            </a:lvl2pPr>
            <a:lvl3pPr>
              <a:buFont typeface="Arial" panose="020B0604020202020204" pitchFamily="34" charset="0"/>
              <a:buChar char="•"/>
              <a:defRPr sz="1600"/>
            </a:lvl3pPr>
            <a:lvl4pPr>
              <a:buFont typeface="Arial" panose="020B0604020202020204" pitchFamily="34" charset="0"/>
              <a:buChar char="•"/>
              <a:defRPr sz="1600"/>
            </a:lvl4pPr>
            <a:lvl5pPr>
              <a:buFont typeface="Arial" panose="020B0604020202020204" pitchFamily="34" charset="0"/>
              <a:buChar char="•"/>
              <a:defRPr sz="1600"/>
            </a:lvl5pPr>
          </a:lstStyle>
          <a:p>
            <a:pPr lvl="0"/>
            <a:r>
              <a:rPr lang="en-US"/>
              <a:t>Click to edit header</a:t>
            </a:r>
          </a:p>
          <a:p>
            <a:pPr lvl="1"/>
            <a:r>
              <a:rPr lang="en-US"/>
              <a:t>Bullet goes here</a:t>
            </a:r>
          </a:p>
          <a:p>
            <a:pPr lvl="1"/>
            <a:r>
              <a:rPr lang="en-US"/>
              <a:t>Bullet goes here</a:t>
            </a:r>
          </a:p>
        </p:txBody>
      </p:sp>
      <p:sp>
        <p:nvSpPr>
          <p:cNvPr id="20" name="Text Placeholder 2">
            <a:extLst>
              <a:ext uri="{FF2B5EF4-FFF2-40B4-BE49-F238E27FC236}">
                <a16:creationId xmlns:a16="http://schemas.microsoft.com/office/drawing/2014/main" id="{FAF8E0F3-8CB0-8E45-A10E-34FB501411BF}"/>
              </a:ext>
            </a:extLst>
          </p:cNvPr>
          <p:cNvSpPr>
            <a:spLocks noGrp="1"/>
          </p:cNvSpPr>
          <p:nvPr>
            <p:ph type="body" sz="quarter" idx="33" hasCustomPrompt="1"/>
          </p:nvPr>
        </p:nvSpPr>
        <p:spPr>
          <a:xfrm>
            <a:off x="4995921" y="1565775"/>
            <a:ext cx="2195950" cy="2359025"/>
          </a:xfrm>
          <a:prstGeom prst="rect">
            <a:avLst/>
          </a:prstGeom>
        </p:spPr>
        <p:txBody>
          <a:bodyPr/>
          <a:lstStyle>
            <a:lvl1pPr marL="0" indent="-173038">
              <a:buFontTx/>
              <a:buNone/>
              <a:tabLst/>
              <a:defRPr sz="1600" b="1"/>
            </a:lvl1pPr>
            <a:lvl2pPr marL="0" indent="-173038">
              <a:buFont typeface="Arial" panose="020B0604020202020204" pitchFamily="34" charset="0"/>
              <a:buChar char="•"/>
              <a:tabLst/>
              <a:defRPr sz="1400"/>
            </a:lvl2pPr>
            <a:lvl3pPr>
              <a:buFont typeface="Arial" panose="020B0604020202020204" pitchFamily="34" charset="0"/>
              <a:buChar char="•"/>
              <a:defRPr sz="1600"/>
            </a:lvl3pPr>
            <a:lvl4pPr>
              <a:buFont typeface="Arial" panose="020B0604020202020204" pitchFamily="34" charset="0"/>
              <a:buChar char="•"/>
              <a:defRPr sz="1600"/>
            </a:lvl4pPr>
            <a:lvl5pPr>
              <a:buFont typeface="Arial" panose="020B0604020202020204" pitchFamily="34" charset="0"/>
              <a:buChar char="•"/>
              <a:defRPr sz="1600"/>
            </a:lvl5pPr>
          </a:lstStyle>
          <a:p>
            <a:pPr lvl="0"/>
            <a:r>
              <a:rPr lang="en-US"/>
              <a:t>Click to edit header</a:t>
            </a:r>
          </a:p>
          <a:p>
            <a:pPr lvl="1"/>
            <a:r>
              <a:rPr lang="en-US"/>
              <a:t>Bullet goes here</a:t>
            </a:r>
          </a:p>
          <a:p>
            <a:pPr lvl="1"/>
            <a:r>
              <a:rPr lang="en-US"/>
              <a:t>Bullet goes here</a:t>
            </a:r>
          </a:p>
        </p:txBody>
      </p:sp>
      <p:sp>
        <p:nvSpPr>
          <p:cNvPr id="21" name="Text Placeholder 2">
            <a:extLst>
              <a:ext uri="{FF2B5EF4-FFF2-40B4-BE49-F238E27FC236}">
                <a16:creationId xmlns:a16="http://schemas.microsoft.com/office/drawing/2014/main" id="{DAC650BB-B5D5-DD48-988A-2713630EEA09}"/>
              </a:ext>
            </a:extLst>
          </p:cNvPr>
          <p:cNvSpPr>
            <a:spLocks noGrp="1"/>
          </p:cNvSpPr>
          <p:nvPr>
            <p:ph type="body" sz="quarter" idx="34" hasCustomPrompt="1"/>
          </p:nvPr>
        </p:nvSpPr>
        <p:spPr>
          <a:xfrm>
            <a:off x="7307067" y="1565775"/>
            <a:ext cx="2195950" cy="2359025"/>
          </a:xfrm>
          <a:prstGeom prst="rect">
            <a:avLst/>
          </a:prstGeom>
        </p:spPr>
        <p:txBody>
          <a:bodyPr/>
          <a:lstStyle>
            <a:lvl1pPr marL="0" indent="-173038">
              <a:buFontTx/>
              <a:buNone/>
              <a:tabLst/>
              <a:defRPr sz="1600" b="1"/>
            </a:lvl1pPr>
            <a:lvl2pPr marL="0" indent="-173038">
              <a:buFont typeface="Arial" panose="020B0604020202020204" pitchFamily="34" charset="0"/>
              <a:buChar char="•"/>
              <a:tabLst/>
              <a:defRPr sz="1400"/>
            </a:lvl2pPr>
            <a:lvl3pPr>
              <a:buFont typeface="Arial" panose="020B0604020202020204" pitchFamily="34" charset="0"/>
              <a:buChar char="•"/>
              <a:defRPr sz="1600"/>
            </a:lvl3pPr>
            <a:lvl4pPr>
              <a:buFont typeface="Arial" panose="020B0604020202020204" pitchFamily="34" charset="0"/>
              <a:buChar char="•"/>
              <a:defRPr sz="1600"/>
            </a:lvl4pPr>
            <a:lvl5pPr>
              <a:buFont typeface="Arial" panose="020B0604020202020204" pitchFamily="34" charset="0"/>
              <a:buChar char="•"/>
              <a:defRPr sz="1600"/>
            </a:lvl5pPr>
          </a:lstStyle>
          <a:p>
            <a:pPr lvl="0"/>
            <a:r>
              <a:rPr lang="en-US"/>
              <a:t>Click to edit header</a:t>
            </a:r>
          </a:p>
          <a:p>
            <a:pPr lvl="1"/>
            <a:r>
              <a:rPr lang="en-US"/>
              <a:t>Bullet goes here</a:t>
            </a:r>
          </a:p>
          <a:p>
            <a:pPr lvl="1"/>
            <a:r>
              <a:rPr lang="en-US"/>
              <a:t>Bullet goes here</a:t>
            </a:r>
          </a:p>
        </p:txBody>
      </p:sp>
      <p:sp>
        <p:nvSpPr>
          <p:cNvPr id="22" name="Text Placeholder 2">
            <a:extLst>
              <a:ext uri="{FF2B5EF4-FFF2-40B4-BE49-F238E27FC236}">
                <a16:creationId xmlns:a16="http://schemas.microsoft.com/office/drawing/2014/main" id="{89A8D07B-6CA0-004A-9FE2-B2A3FFDAB4E9}"/>
              </a:ext>
            </a:extLst>
          </p:cNvPr>
          <p:cNvSpPr>
            <a:spLocks noGrp="1"/>
          </p:cNvSpPr>
          <p:nvPr>
            <p:ph type="body" sz="quarter" idx="35" hasCustomPrompt="1"/>
          </p:nvPr>
        </p:nvSpPr>
        <p:spPr>
          <a:xfrm>
            <a:off x="9618213" y="1565775"/>
            <a:ext cx="2195950" cy="2359025"/>
          </a:xfrm>
          <a:prstGeom prst="rect">
            <a:avLst/>
          </a:prstGeom>
        </p:spPr>
        <p:txBody>
          <a:bodyPr/>
          <a:lstStyle>
            <a:lvl1pPr marL="0" indent="-173038">
              <a:buFontTx/>
              <a:buNone/>
              <a:tabLst/>
              <a:defRPr sz="1600" b="1"/>
            </a:lvl1pPr>
            <a:lvl2pPr marL="0" indent="-173038">
              <a:buFont typeface="Arial" panose="020B0604020202020204" pitchFamily="34" charset="0"/>
              <a:buChar char="•"/>
              <a:tabLst/>
              <a:defRPr sz="1400"/>
            </a:lvl2pPr>
            <a:lvl3pPr>
              <a:buFont typeface="Arial" panose="020B0604020202020204" pitchFamily="34" charset="0"/>
              <a:buChar char="•"/>
              <a:defRPr sz="1600"/>
            </a:lvl3pPr>
            <a:lvl4pPr>
              <a:buFont typeface="Arial" panose="020B0604020202020204" pitchFamily="34" charset="0"/>
              <a:buChar char="•"/>
              <a:defRPr sz="1600"/>
            </a:lvl4pPr>
            <a:lvl5pPr>
              <a:buFont typeface="Arial" panose="020B0604020202020204" pitchFamily="34" charset="0"/>
              <a:buChar char="•"/>
              <a:defRPr sz="1600"/>
            </a:lvl5pPr>
          </a:lstStyle>
          <a:p>
            <a:pPr lvl="0"/>
            <a:r>
              <a:rPr lang="en-US"/>
              <a:t>Click to edit header</a:t>
            </a:r>
          </a:p>
          <a:p>
            <a:pPr lvl="1"/>
            <a:r>
              <a:rPr lang="en-US"/>
              <a:t>Bullet goes here</a:t>
            </a:r>
          </a:p>
          <a:p>
            <a:pPr lvl="1"/>
            <a:r>
              <a:rPr lang="en-US"/>
              <a:t>Bullet goes here</a:t>
            </a:r>
          </a:p>
        </p:txBody>
      </p:sp>
      <p:sp>
        <p:nvSpPr>
          <p:cNvPr id="12" name="Title 1">
            <a:extLst>
              <a:ext uri="{FF2B5EF4-FFF2-40B4-BE49-F238E27FC236}">
                <a16:creationId xmlns:a16="http://schemas.microsoft.com/office/drawing/2014/main" id="{FA275C1E-AAE9-8B4F-97F2-CEDB1A04A0B0}"/>
              </a:ext>
            </a:extLst>
          </p:cNvPr>
          <p:cNvSpPr>
            <a:spLocks noGrp="1"/>
          </p:cNvSpPr>
          <p:nvPr>
            <p:ph type="title" hasCustomPrompt="1"/>
          </p:nvPr>
        </p:nvSpPr>
        <p:spPr>
          <a:xfrm>
            <a:off x="381744" y="329761"/>
            <a:ext cx="11428510" cy="515526"/>
          </a:xfrm>
          <a:prstGeom prst="rect">
            <a:avLst/>
          </a:prstGeom>
        </p:spPr>
        <p:txBody>
          <a:bodyPr anchor="t">
            <a:spAutoFit/>
          </a:bodyPr>
          <a:lstStyle>
            <a:lvl1pPr algn="ctr">
              <a:lnSpc>
                <a:spcPts val="3300"/>
              </a:lnSpc>
              <a:defRPr>
                <a:latin typeface="+mn-lt"/>
              </a:defRPr>
            </a:lvl1pPr>
          </a:lstStyle>
          <a:p>
            <a:r>
              <a:rPr lang="en-US"/>
              <a:t>Click to edit title</a:t>
            </a:r>
          </a:p>
        </p:txBody>
      </p:sp>
      <p:sp>
        <p:nvSpPr>
          <p:cNvPr id="13" name="Text Placeholder 6">
            <a:extLst>
              <a:ext uri="{FF2B5EF4-FFF2-40B4-BE49-F238E27FC236}">
                <a16:creationId xmlns:a16="http://schemas.microsoft.com/office/drawing/2014/main" id="{F3A4154C-ACFC-0F4F-9E66-22D0AAF5DD94}"/>
              </a:ext>
            </a:extLst>
          </p:cNvPr>
          <p:cNvSpPr>
            <a:spLocks noGrp="1"/>
          </p:cNvSpPr>
          <p:nvPr>
            <p:ph type="body" sz="quarter" idx="10" hasCustomPrompt="1"/>
          </p:nvPr>
        </p:nvSpPr>
        <p:spPr>
          <a:xfrm>
            <a:off x="381744" y="904554"/>
            <a:ext cx="11428510" cy="348813"/>
          </a:xfrm>
          <a:prstGeom prst="rect">
            <a:avLst/>
          </a:prstGeom>
        </p:spPr>
        <p:txBody>
          <a:bodyPr anchor="t">
            <a:spAutoFit/>
          </a:bodyPr>
          <a:lstStyle>
            <a:lvl1pPr marL="0" indent="0" algn="ctr">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Tree>
    <p:extLst>
      <p:ext uri="{BB962C8B-B14F-4D97-AF65-F5344CB8AC3E}">
        <p14:creationId xmlns:p14="http://schemas.microsoft.com/office/powerpoint/2010/main" val="943015563"/>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Infographic A">
    <p:spTree>
      <p:nvGrpSpPr>
        <p:cNvPr id="1" name=""/>
        <p:cNvGrpSpPr/>
        <p:nvPr/>
      </p:nvGrpSpPr>
      <p:grpSpPr>
        <a:xfrm>
          <a:off x="0" y="0"/>
          <a:ext cx="0" cy="0"/>
          <a:chOff x="0" y="0"/>
          <a:chExt cx="0" cy="0"/>
        </a:xfrm>
      </p:grpSpPr>
      <p:sp>
        <p:nvSpPr>
          <p:cNvPr id="14" name="Picture Placeholder 9">
            <a:extLst>
              <a:ext uri="{FF2B5EF4-FFF2-40B4-BE49-F238E27FC236}">
                <a16:creationId xmlns:a16="http://schemas.microsoft.com/office/drawing/2014/main" id="{FA3D19E0-3226-BA45-895E-288B6D64060F}"/>
              </a:ext>
            </a:extLst>
          </p:cNvPr>
          <p:cNvSpPr>
            <a:spLocks noGrp="1" noChangeAspect="1"/>
          </p:cNvSpPr>
          <p:nvPr>
            <p:ph type="pic" sz="quarter" idx="21" hasCustomPrompt="1"/>
          </p:nvPr>
        </p:nvSpPr>
        <p:spPr>
          <a:xfrm>
            <a:off x="4925880" y="1407118"/>
            <a:ext cx="3741382" cy="3740613"/>
          </a:xfrm>
          <a:custGeom>
            <a:avLst/>
            <a:gdLst>
              <a:gd name="connsiteX0" fmla="*/ 741931 w 2307596"/>
              <a:gd name="connsiteY0" fmla="*/ 1 h 2307121"/>
              <a:gd name="connsiteX1" fmla="*/ 1565570 w 2307596"/>
              <a:gd name="connsiteY1" fmla="*/ 1 h 2307121"/>
              <a:gd name="connsiteX2" fmla="*/ 1677906 w 2307596"/>
              <a:gd name="connsiteY2" fmla="*/ 46514 h 2307121"/>
              <a:gd name="connsiteX3" fmla="*/ 2261083 w 2307596"/>
              <a:gd name="connsiteY3" fmla="*/ 629691 h 2307121"/>
              <a:gd name="connsiteX4" fmla="*/ 2307596 w 2307596"/>
              <a:gd name="connsiteY4" fmla="*/ 741932 h 2307121"/>
              <a:gd name="connsiteX5" fmla="*/ 2307596 w 2307596"/>
              <a:gd name="connsiteY5" fmla="*/ 1565570 h 2307121"/>
              <a:gd name="connsiteX6" fmla="*/ 2261083 w 2307596"/>
              <a:gd name="connsiteY6" fmla="*/ 1677906 h 2307121"/>
              <a:gd name="connsiteX7" fmla="*/ 1678381 w 2307596"/>
              <a:gd name="connsiteY7" fmla="*/ 2260607 h 2307121"/>
              <a:gd name="connsiteX8" fmla="*/ 1566045 w 2307596"/>
              <a:gd name="connsiteY8" fmla="*/ 2307121 h 2307121"/>
              <a:gd name="connsiteX9" fmla="*/ 741931 w 2307596"/>
              <a:gd name="connsiteY9" fmla="*/ 2307121 h 2307121"/>
              <a:gd name="connsiteX10" fmla="*/ 629215 w 2307596"/>
              <a:gd name="connsiteY10" fmla="*/ 2260607 h 2307121"/>
              <a:gd name="connsiteX11" fmla="*/ 46514 w 2307596"/>
              <a:gd name="connsiteY11" fmla="*/ 1677906 h 2307121"/>
              <a:gd name="connsiteX12" fmla="*/ 1 w 2307596"/>
              <a:gd name="connsiteY12" fmla="*/ 1566046 h 2307121"/>
              <a:gd name="connsiteX13" fmla="*/ 1 w 2307596"/>
              <a:gd name="connsiteY13" fmla="*/ 741932 h 2307121"/>
              <a:gd name="connsiteX14" fmla="*/ 46514 w 2307596"/>
              <a:gd name="connsiteY14" fmla="*/ 629215 h 2307121"/>
              <a:gd name="connsiteX15" fmla="*/ 629691 w 2307596"/>
              <a:gd name="connsiteY15" fmla="*/ 46514 h 2307121"/>
              <a:gd name="connsiteX16" fmla="*/ 741931 w 2307596"/>
              <a:gd name="connsiteY16" fmla="*/ 1 h 230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07596" h="2307121">
                <a:moveTo>
                  <a:pt x="741931" y="1"/>
                </a:moveTo>
                <a:lnTo>
                  <a:pt x="1565570" y="1"/>
                </a:lnTo>
                <a:cubicBezTo>
                  <a:pt x="1607702" y="-6"/>
                  <a:pt x="1648111" y="16726"/>
                  <a:pt x="1677906" y="46514"/>
                </a:cubicBezTo>
                <a:lnTo>
                  <a:pt x="2261083" y="629691"/>
                </a:lnTo>
                <a:cubicBezTo>
                  <a:pt x="2290848" y="659463"/>
                  <a:pt x="2307577" y="699833"/>
                  <a:pt x="2307596" y="741932"/>
                </a:cubicBezTo>
                <a:lnTo>
                  <a:pt x="2307596" y="1565570"/>
                </a:lnTo>
                <a:cubicBezTo>
                  <a:pt x="2307603" y="1607702"/>
                  <a:pt x="2290871" y="1648111"/>
                  <a:pt x="2261083" y="1677906"/>
                </a:cubicBezTo>
                <a:lnTo>
                  <a:pt x="1678381" y="2260607"/>
                </a:lnTo>
                <a:cubicBezTo>
                  <a:pt x="1648586" y="2290396"/>
                  <a:pt x="1608177" y="2307127"/>
                  <a:pt x="1566045" y="2307121"/>
                </a:cubicBezTo>
                <a:lnTo>
                  <a:pt x="741931" y="2307121"/>
                </a:lnTo>
                <a:cubicBezTo>
                  <a:pt x="699668" y="2307228"/>
                  <a:pt x="659103" y="2290489"/>
                  <a:pt x="629215" y="2260607"/>
                </a:cubicBezTo>
                <a:lnTo>
                  <a:pt x="46514" y="1677906"/>
                </a:lnTo>
                <a:cubicBezTo>
                  <a:pt x="16842" y="1648228"/>
                  <a:pt x="120" y="1608013"/>
                  <a:pt x="1" y="1566046"/>
                </a:cubicBezTo>
                <a:lnTo>
                  <a:pt x="1" y="741932"/>
                </a:lnTo>
                <a:cubicBezTo>
                  <a:pt x="-107" y="699668"/>
                  <a:pt x="16632" y="659104"/>
                  <a:pt x="46514" y="629215"/>
                </a:cubicBezTo>
                <a:lnTo>
                  <a:pt x="629691" y="46514"/>
                </a:lnTo>
                <a:cubicBezTo>
                  <a:pt x="659462" y="16749"/>
                  <a:pt x="699832" y="20"/>
                  <a:pt x="741931" y="1"/>
                </a:cubicBezTo>
                <a:close/>
              </a:path>
            </a:pathLst>
          </a:custGeom>
          <a:solidFill>
            <a:schemeClr val="tx2"/>
          </a:solidFill>
          <a:ln w="25400">
            <a:solidFill>
              <a:schemeClr val="bg1"/>
            </a:solidFill>
          </a:ln>
          <a:effectLst>
            <a:outerShdw blurRad="127000" dist="38100" dir="2700000" algn="tl" rotWithShape="0">
              <a:prstClr val="black">
                <a:alpha val="20000"/>
              </a:prstClr>
            </a:outerShdw>
          </a:effectLst>
        </p:spPr>
        <p:txBody>
          <a:bodyPr wrap="square" anchor="ctr">
            <a:noAutofit/>
          </a:bodyPr>
          <a:lstStyle>
            <a:lvl1pPr marL="383031" marR="0" indent="-383031" algn="ctr" defTabSz="914400" rtl="0" eaLnBrk="1" fontAlgn="base" latinLnBrk="0" hangingPunct="1">
              <a:lnSpc>
                <a:spcPct val="100000"/>
              </a:lnSpc>
              <a:spcBef>
                <a:spcPts val="0"/>
              </a:spcBef>
              <a:spcAft>
                <a:spcPts val="800"/>
              </a:spcAft>
              <a:buClr>
                <a:srgbClr val="BB2332"/>
              </a:buClr>
              <a:buSzTx/>
              <a:buFont typeface="Wingdings" charset="2"/>
              <a:buNone/>
              <a:tabLst/>
              <a:defRPr>
                <a:solidFill>
                  <a:schemeClr val="bg1"/>
                </a:solidFill>
                <a:latin typeface="+mn-lt"/>
              </a:defRPr>
            </a:lvl1pPr>
          </a:lstStyle>
          <a:p>
            <a:r>
              <a:rPr lang="en-US"/>
              <a:t>Photo</a:t>
            </a:r>
          </a:p>
        </p:txBody>
      </p:sp>
      <p:sp>
        <p:nvSpPr>
          <p:cNvPr id="18" name="Picture Placeholder 9">
            <a:extLst>
              <a:ext uri="{FF2B5EF4-FFF2-40B4-BE49-F238E27FC236}">
                <a16:creationId xmlns:a16="http://schemas.microsoft.com/office/drawing/2014/main" id="{7296FC24-5C7C-8340-92ED-7C65480AD5E3}"/>
              </a:ext>
            </a:extLst>
          </p:cNvPr>
          <p:cNvSpPr>
            <a:spLocks noGrp="1" noChangeAspect="1"/>
          </p:cNvSpPr>
          <p:nvPr>
            <p:ph type="pic" sz="quarter" idx="22" hasCustomPrompt="1"/>
          </p:nvPr>
        </p:nvSpPr>
        <p:spPr>
          <a:xfrm>
            <a:off x="8857160" y="3608236"/>
            <a:ext cx="2909312" cy="2908714"/>
          </a:xfrm>
          <a:custGeom>
            <a:avLst/>
            <a:gdLst>
              <a:gd name="connsiteX0" fmla="*/ 741931 w 2307596"/>
              <a:gd name="connsiteY0" fmla="*/ 1 h 2307121"/>
              <a:gd name="connsiteX1" fmla="*/ 1565570 w 2307596"/>
              <a:gd name="connsiteY1" fmla="*/ 1 h 2307121"/>
              <a:gd name="connsiteX2" fmla="*/ 1677906 w 2307596"/>
              <a:gd name="connsiteY2" fmla="*/ 46514 h 2307121"/>
              <a:gd name="connsiteX3" fmla="*/ 2261083 w 2307596"/>
              <a:gd name="connsiteY3" fmla="*/ 629691 h 2307121"/>
              <a:gd name="connsiteX4" fmla="*/ 2307596 w 2307596"/>
              <a:gd name="connsiteY4" fmla="*/ 741932 h 2307121"/>
              <a:gd name="connsiteX5" fmla="*/ 2307596 w 2307596"/>
              <a:gd name="connsiteY5" fmla="*/ 1565570 h 2307121"/>
              <a:gd name="connsiteX6" fmla="*/ 2261083 w 2307596"/>
              <a:gd name="connsiteY6" fmla="*/ 1677906 h 2307121"/>
              <a:gd name="connsiteX7" fmla="*/ 1678381 w 2307596"/>
              <a:gd name="connsiteY7" fmla="*/ 2260607 h 2307121"/>
              <a:gd name="connsiteX8" fmla="*/ 1566045 w 2307596"/>
              <a:gd name="connsiteY8" fmla="*/ 2307121 h 2307121"/>
              <a:gd name="connsiteX9" fmla="*/ 741931 w 2307596"/>
              <a:gd name="connsiteY9" fmla="*/ 2307121 h 2307121"/>
              <a:gd name="connsiteX10" fmla="*/ 629215 w 2307596"/>
              <a:gd name="connsiteY10" fmla="*/ 2260607 h 2307121"/>
              <a:gd name="connsiteX11" fmla="*/ 46514 w 2307596"/>
              <a:gd name="connsiteY11" fmla="*/ 1677906 h 2307121"/>
              <a:gd name="connsiteX12" fmla="*/ 1 w 2307596"/>
              <a:gd name="connsiteY12" fmla="*/ 1566046 h 2307121"/>
              <a:gd name="connsiteX13" fmla="*/ 1 w 2307596"/>
              <a:gd name="connsiteY13" fmla="*/ 741932 h 2307121"/>
              <a:gd name="connsiteX14" fmla="*/ 46514 w 2307596"/>
              <a:gd name="connsiteY14" fmla="*/ 629215 h 2307121"/>
              <a:gd name="connsiteX15" fmla="*/ 629691 w 2307596"/>
              <a:gd name="connsiteY15" fmla="*/ 46514 h 2307121"/>
              <a:gd name="connsiteX16" fmla="*/ 741931 w 2307596"/>
              <a:gd name="connsiteY16" fmla="*/ 1 h 230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07596" h="2307121">
                <a:moveTo>
                  <a:pt x="741931" y="1"/>
                </a:moveTo>
                <a:lnTo>
                  <a:pt x="1565570" y="1"/>
                </a:lnTo>
                <a:cubicBezTo>
                  <a:pt x="1607702" y="-6"/>
                  <a:pt x="1648111" y="16726"/>
                  <a:pt x="1677906" y="46514"/>
                </a:cubicBezTo>
                <a:lnTo>
                  <a:pt x="2261083" y="629691"/>
                </a:lnTo>
                <a:cubicBezTo>
                  <a:pt x="2290848" y="659463"/>
                  <a:pt x="2307577" y="699833"/>
                  <a:pt x="2307596" y="741932"/>
                </a:cubicBezTo>
                <a:lnTo>
                  <a:pt x="2307596" y="1565570"/>
                </a:lnTo>
                <a:cubicBezTo>
                  <a:pt x="2307603" y="1607702"/>
                  <a:pt x="2290871" y="1648111"/>
                  <a:pt x="2261083" y="1677906"/>
                </a:cubicBezTo>
                <a:lnTo>
                  <a:pt x="1678381" y="2260607"/>
                </a:lnTo>
                <a:cubicBezTo>
                  <a:pt x="1648586" y="2290396"/>
                  <a:pt x="1608177" y="2307127"/>
                  <a:pt x="1566045" y="2307121"/>
                </a:cubicBezTo>
                <a:lnTo>
                  <a:pt x="741931" y="2307121"/>
                </a:lnTo>
                <a:cubicBezTo>
                  <a:pt x="699668" y="2307228"/>
                  <a:pt x="659103" y="2290489"/>
                  <a:pt x="629215" y="2260607"/>
                </a:cubicBezTo>
                <a:lnTo>
                  <a:pt x="46514" y="1677906"/>
                </a:lnTo>
                <a:cubicBezTo>
                  <a:pt x="16842" y="1648228"/>
                  <a:pt x="120" y="1608013"/>
                  <a:pt x="1" y="1566046"/>
                </a:cubicBezTo>
                <a:lnTo>
                  <a:pt x="1" y="741932"/>
                </a:lnTo>
                <a:cubicBezTo>
                  <a:pt x="-107" y="699668"/>
                  <a:pt x="16632" y="659104"/>
                  <a:pt x="46514" y="629215"/>
                </a:cubicBezTo>
                <a:lnTo>
                  <a:pt x="629691" y="46514"/>
                </a:lnTo>
                <a:cubicBezTo>
                  <a:pt x="659462" y="16749"/>
                  <a:pt x="699832" y="20"/>
                  <a:pt x="741931" y="1"/>
                </a:cubicBezTo>
                <a:close/>
              </a:path>
            </a:pathLst>
          </a:custGeom>
          <a:solidFill>
            <a:schemeClr val="tx2"/>
          </a:solidFill>
          <a:ln w="25400">
            <a:solidFill>
              <a:schemeClr val="bg1"/>
            </a:solidFill>
          </a:ln>
          <a:effectLst>
            <a:outerShdw blurRad="127000" dist="38100" dir="2700000" algn="tl" rotWithShape="0">
              <a:prstClr val="black">
                <a:alpha val="20000"/>
              </a:prstClr>
            </a:outerShdw>
          </a:effectLst>
        </p:spPr>
        <p:txBody>
          <a:bodyPr wrap="square" anchor="ctr">
            <a:noAutofit/>
          </a:bodyPr>
          <a:lstStyle>
            <a:lvl1pPr marL="383031" marR="0" indent="-383031" algn="ctr" defTabSz="914400" rtl="0" eaLnBrk="1" fontAlgn="base" latinLnBrk="0" hangingPunct="1">
              <a:lnSpc>
                <a:spcPct val="100000"/>
              </a:lnSpc>
              <a:spcBef>
                <a:spcPts val="0"/>
              </a:spcBef>
              <a:spcAft>
                <a:spcPts val="800"/>
              </a:spcAft>
              <a:buClr>
                <a:srgbClr val="BB2332"/>
              </a:buClr>
              <a:buSzTx/>
              <a:buFont typeface="Wingdings" charset="2"/>
              <a:buNone/>
              <a:tabLst/>
              <a:defRPr>
                <a:solidFill>
                  <a:schemeClr val="bg1"/>
                </a:solidFill>
                <a:latin typeface="+mn-lt"/>
              </a:defRPr>
            </a:lvl1pPr>
          </a:lstStyle>
          <a:p>
            <a:r>
              <a:rPr lang="en-US"/>
              <a:t>Photo</a:t>
            </a:r>
          </a:p>
        </p:txBody>
      </p:sp>
      <p:sp>
        <p:nvSpPr>
          <p:cNvPr id="22" name="Picture Placeholder 9">
            <a:extLst>
              <a:ext uri="{FF2B5EF4-FFF2-40B4-BE49-F238E27FC236}">
                <a16:creationId xmlns:a16="http://schemas.microsoft.com/office/drawing/2014/main" id="{581B13CA-631A-7444-B08A-5AE2E570526B}"/>
              </a:ext>
            </a:extLst>
          </p:cNvPr>
          <p:cNvSpPr>
            <a:spLocks noGrp="1" noChangeAspect="1"/>
          </p:cNvSpPr>
          <p:nvPr>
            <p:ph type="pic" sz="quarter" idx="23" hasCustomPrompt="1"/>
          </p:nvPr>
        </p:nvSpPr>
        <p:spPr>
          <a:xfrm>
            <a:off x="404276" y="1570397"/>
            <a:ext cx="2909312" cy="2908714"/>
          </a:xfrm>
          <a:custGeom>
            <a:avLst/>
            <a:gdLst>
              <a:gd name="connsiteX0" fmla="*/ 741931 w 2307596"/>
              <a:gd name="connsiteY0" fmla="*/ 1 h 2307121"/>
              <a:gd name="connsiteX1" fmla="*/ 1565570 w 2307596"/>
              <a:gd name="connsiteY1" fmla="*/ 1 h 2307121"/>
              <a:gd name="connsiteX2" fmla="*/ 1677906 w 2307596"/>
              <a:gd name="connsiteY2" fmla="*/ 46514 h 2307121"/>
              <a:gd name="connsiteX3" fmla="*/ 2261083 w 2307596"/>
              <a:gd name="connsiteY3" fmla="*/ 629691 h 2307121"/>
              <a:gd name="connsiteX4" fmla="*/ 2307596 w 2307596"/>
              <a:gd name="connsiteY4" fmla="*/ 741932 h 2307121"/>
              <a:gd name="connsiteX5" fmla="*/ 2307596 w 2307596"/>
              <a:gd name="connsiteY5" fmla="*/ 1565570 h 2307121"/>
              <a:gd name="connsiteX6" fmla="*/ 2261083 w 2307596"/>
              <a:gd name="connsiteY6" fmla="*/ 1677906 h 2307121"/>
              <a:gd name="connsiteX7" fmla="*/ 1678381 w 2307596"/>
              <a:gd name="connsiteY7" fmla="*/ 2260607 h 2307121"/>
              <a:gd name="connsiteX8" fmla="*/ 1566045 w 2307596"/>
              <a:gd name="connsiteY8" fmla="*/ 2307121 h 2307121"/>
              <a:gd name="connsiteX9" fmla="*/ 741931 w 2307596"/>
              <a:gd name="connsiteY9" fmla="*/ 2307121 h 2307121"/>
              <a:gd name="connsiteX10" fmla="*/ 629215 w 2307596"/>
              <a:gd name="connsiteY10" fmla="*/ 2260607 h 2307121"/>
              <a:gd name="connsiteX11" fmla="*/ 46514 w 2307596"/>
              <a:gd name="connsiteY11" fmla="*/ 1677906 h 2307121"/>
              <a:gd name="connsiteX12" fmla="*/ 1 w 2307596"/>
              <a:gd name="connsiteY12" fmla="*/ 1566046 h 2307121"/>
              <a:gd name="connsiteX13" fmla="*/ 1 w 2307596"/>
              <a:gd name="connsiteY13" fmla="*/ 741932 h 2307121"/>
              <a:gd name="connsiteX14" fmla="*/ 46514 w 2307596"/>
              <a:gd name="connsiteY14" fmla="*/ 629215 h 2307121"/>
              <a:gd name="connsiteX15" fmla="*/ 629691 w 2307596"/>
              <a:gd name="connsiteY15" fmla="*/ 46514 h 2307121"/>
              <a:gd name="connsiteX16" fmla="*/ 741931 w 2307596"/>
              <a:gd name="connsiteY16" fmla="*/ 1 h 230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07596" h="2307121">
                <a:moveTo>
                  <a:pt x="741931" y="1"/>
                </a:moveTo>
                <a:lnTo>
                  <a:pt x="1565570" y="1"/>
                </a:lnTo>
                <a:cubicBezTo>
                  <a:pt x="1607702" y="-6"/>
                  <a:pt x="1648111" y="16726"/>
                  <a:pt x="1677906" y="46514"/>
                </a:cubicBezTo>
                <a:lnTo>
                  <a:pt x="2261083" y="629691"/>
                </a:lnTo>
                <a:cubicBezTo>
                  <a:pt x="2290848" y="659463"/>
                  <a:pt x="2307577" y="699833"/>
                  <a:pt x="2307596" y="741932"/>
                </a:cubicBezTo>
                <a:lnTo>
                  <a:pt x="2307596" y="1565570"/>
                </a:lnTo>
                <a:cubicBezTo>
                  <a:pt x="2307603" y="1607702"/>
                  <a:pt x="2290871" y="1648111"/>
                  <a:pt x="2261083" y="1677906"/>
                </a:cubicBezTo>
                <a:lnTo>
                  <a:pt x="1678381" y="2260607"/>
                </a:lnTo>
                <a:cubicBezTo>
                  <a:pt x="1648586" y="2290396"/>
                  <a:pt x="1608177" y="2307127"/>
                  <a:pt x="1566045" y="2307121"/>
                </a:cubicBezTo>
                <a:lnTo>
                  <a:pt x="741931" y="2307121"/>
                </a:lnTo>
                <a:cubicBezTo>
                  <a:pt x="699668" y="2307228"/>
                  <a:pt x="659103" y="2290489"/>
                  <a:pt x="629215" y="2260607"/>
                </a:cubicBezTo>
                <a:lnTo>
                  <a:pt x="46514" y="1677906"/>
                </a:lnTo>
                <a:cubicBezTo>
                  <a:pt x="16842" y="1648228"/>
                  <a:pt x="120" y="1608013"/>
                  <a:pt x="1" y="1566046"/>
                </a:cubicBezTo>
                <a:lnTo>
                  <a:pt x="1" y="741932"/>
                </a:lnTo>
                <a:cubicBezTo>
                  <a:pt x="-107" y="699668"/>
                  <a:pt x="16632" y="659104"/>
                  <a:pt x="46514" y="629215"/>
                </a:cubicBezTo>
                <a:lnTo>
                  <a:pt x="629691" y="46514"/>
                </a:lnTo>
                <a:cubicBezTo>
                  <a:pt x="659462" y="16749"/>
                  <a:pt x="699832" y="20"/>
                  <a:pt x="741931" y="1"/>
                </a:cubicBezTo>
                <a:close/>
              </a:path>
            </a:pathLst>
          </a:custGeom>
          <a:solidFill>
            <a:schemeClr val="tx2"/>
          </a:solidFill>
          <a:ln w="25400">
            <a:solidFill>
              <a:schemeClr val="bg1"/>
            </a:solidFill>
          </a:ln>
          <a:effectLst>
            <a:outerShdw blurRad="127000" dist="38100" dir="2700000" algn="tl" rotWithShape="0">
              <a:prstClr val="black">
                <a:alpha val="20000"/>
              </a:prstClr>
            </a:outerShdw>
          </a:effectLst>
        </p:spPr>
        <p:txBody>
          <a:bodyPr wrap="square" anchor="ctr">
            <a:noAutofit/>
          </a:bodyPr>
          <a:lstStyle>
            <a:lvl1pPr marL="383031" marR="0" indent="-383031" algn="ctr" defTabSz="914400" rtl="0" eaLnBrk="1" fontAlgn="base" latinLnBrk="0" hangingPunct="1">
              <a:lnSpc>
                <a:spcPct val="100000"/>
              </a:lnSpc>
              <a:spcBef>
                <a:spcPts val="0"/>
              </a:spcBef>
              <a:spcAft>
                <a:spcPts val="800"/>
              </a:spcAft>
              <a:buClr>
                <a:srgbClr val="BB2332"/>
              </a:buClr>
              <a:buSzTx/>
              <a:buFont typeface="Wingdings" charset="2"/>
              <a:buNone/>
              <a:tabLst/>
              <a:defRPr>
                <a:solidFill>
                  <a:schemeClr val="bg1"/>
                </a:solidFill>
                <a:latin typeface="+mn-lt"/>
              </a:defRPr>
            </a:lvl1pPr>
          </a:lstStyle>
          <a:p>
            <a:r>
              <a:rPr lang="en-US"/>
              <a:t>Photo</a:t>
            </a:r>
          </a:p>
        </p:txBody>
      </p:sp>
      <p:sp>
        <p:nvSpPr>
          <p:cNvPr id="23" name="Text Placeholder 2">
            <a:extLst>
              <a:ext uri="{FF2B5EF4-FFF2-40B4-BE49-F238E27FC236}">
                <a16:creationId xmlns:a16="http://schemas.microsoft.com/office/drawing/2014/main" id="{5A281490-B4BE-7D44-B163-025FA2BEEAEE}"/>
              </a:ext>
            </a:extLst>
          </p:cNvPr>
          <p:cNvSpPr>
            <a:spLocks noGrp="1"/>
          </p:cNvSpPr>
          <p:nvPr>
            <p:ph type="body" sz="quarter" idx="15"/>
          </p:nvPr>
        </p:nvSpPr>
        <p:spPr>
          <a:xfrm>
            <a:off x="381743" y="4662312"/>
            <a:ext cx="2909312" cy="1379096"/>
          </a:xfrm>
          <a:prstGeom prst="rect">
            <a:avLst/>
          </a:prstGeom>
        </p:spPr>
        <p:txBody>
          <a:bodyPr numCol="1"/>
          <a:lstStyle>
            <a:lvl1pPr marL="0" indent="0" algn="ctr">
              <a:spcAft>
                <a:spcPts val="800"/>
              </a:spcAft>
              <a:buFont typeface="Arial" panose="020B0604020202020204" pitchFamily="34" charset="0"/>
              <a:buNone/>
              <a:tabLst/>
              <a:defRPr sz="16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24" name="Text Placeholder 2">
            <a:extLst>
              <a:ext uri="{FF2B5EF4-FFF2-40B4-BE49-F238E27FC236}">
                <a16:creationId xmlns:a16="http://schemas.microsoft.com/office/drawing/2014/main" id="{30AD14C1-4452-EF4B-9538-D3EC0D037287}"/>
              </a:ext>
            </a:extLst>
          </p:cNvPr>
          <p:cNvSpPr>
            <a:spLocks noGrp="1"/>
          </p:cNvSpPr>
          <p:nvPr>
            <p:ph type="body" sz="quarter" idx="24"/>
          </p:nvPr>
        </p:nvSpPr>
        <p:spPr>
          <a:xfrm>
            <a:off x="3463651" y="1711709"/>
            <a:ext cx="1345387" cy="1280393"/>
          </a:xfrm>
          <a:prstGeom prst="rect">
            <a:avLst/>
          </a:prstGeom>
        </p:spPr>
        <p:txBody>
          <a:bodyPr numCol="1"/>
          <a:lstStyle>
            <a:lvl1pPr marL="0" indent="0" algn="ctr">
              <a:spcAft>
                <a:spcPts val="800"/>
              </a:spcAft>
              <a:buFont typeface="Arial" panose="020B0604020202020204" pitchFamily="34" charset="0"/>
              <a:buNone/>
              <a:tabLst/>
              <a:defRPr sz="16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25" name="Text Placeholder 2">
            <a:extLst>
              <a:ext uri="{FF2B5EF4-FFF2-40B4-BE49-F238E27FC236}">
                <a16:creationId xmlns:a16="http://schemas.microsoft.com/office/drawing/2014/main" id="{990FAB65-92A3-A849-94C3-CABFDA765F01}"/>
              </a:ext>
            </a:extLst>
          </p:cNvPr>
          <p:cNvSpPr>
            <a:spLocks noGrp="1"/>
          </p:cNvSpPr>
          <p:nvPr>
            <p:ph type="body" sz="quarter" idx="25"/>
          </p:nvPr>
        </p:nvSpPr>
        <p:spPr>
          <a:xfrm>
            <a:off x="6030188" y="5323082"/>
            <a:ext cx="2577874" cy="718326"/>
          </a:xfrm>
          <a:prstGeom prst="rect">
            <a:avLst/>
          </a:prstGeom>
        </p:spPr>
        <p:txBody>
          <a:bodyPr numCol="1"/>
          <a:lstStyle>
            <a:lvl1pPr marL="0" indent="0" algn="ctr">
              <a:spcAft>
                <a:spcPts val="800"/>
              </a:spcAft>
              <a:buFont typeface="Arial" panose="020B0604020202020204" pitchFamily="34" charset="0"/>
              <a:buNone/>
              <a:tabLst/>
              <a:defRPr sz="16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26" name="Text Placeholder 2">
            <a:extLst>
              <a:ext uri="{FF2B5EF4-FFF2-40B4-BE49-F238E27FC236}">
                <a16:creationId xmlns:a16="http://schemas.microsoft.com/office/drawing/2014/main" id="{15D8ED7C-2209-0846-8A09-A0C3EF9D95DC}"/>
              </a:ext>
            </a:extLst>
          </p:cNvPr>
          <p:cNvSpPr>
            <a:spLocks noGrp="1"/>
          </p:cNvSpPr>
          <p:nvPr>
            <p:ph type="body" sz="quarter" idx="26"/>
          </p:nvPr>
        </p:nvSpPr>
        <p:spPr>
          <a:xfrm>
            <a:off x="8900945" y="1710638"/>
            <a:ext cx="2909311" cy="1718362"/>
          </a:xfrm>
          <a:prstGeom prst="rect">
            <a:avLst/>
          </a:prstGeom>
        </p:spPr>
        <p:txBody>
          <a:bodyPr numCol="1"/>
          <a:lstStyle>
            <a:lvl1pPr marL="0" indent="0" algn="ctr">
              <a:spcAft>
                <a:spcPts val="800"/>
              </a:spcAft>
              <a:buFont typeface="Arial" panose="020B0604020202020204" pitchFamily="34" charset="0"/>
              <a:buNone/>
              <a:tabLst/>
              <a:defRPr sz="16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3" name="Picture Placeholder 9">
            <a:extLst>
              <a:ext uri="{FF2B5EF4-FFF2-40B4-BE49-F238E27FC236}">
                <a16:creationId xmlns:a16="http://schemas.microsoft.com/office/drawing/2014/main" id="{50A31A4A-CC00-F048-A040-6452F73658EC}"/>
              </a:ext>
            </a:extLst>
          </p:cNvPr>
          <p:cNvSpPr>
            <a:spLocks noGrp="1" noChangeAspect="1"/>
          </p:cNvSpPr>
          <p:nvPr>
            <p:ph type="pic" sz="quarter" idx="20" hasCustomPrompt="1"/>
          </p:nvPr>
        </p:nvSpPr>
        <p:spPr>
          <a:xfrm>
            <a:off x="3631674" y="3833246"/>
            <a:ext cx="2208616" cy="2208162"/>
          </a:xfrm>
          <a:custGeom>
            <a:avLst/>
            <a:gdLst>
              <a:gd name="connsiteX0" fmla="*/ 741931 w 2307596"/>
              <a:gd name="connsiteY0" fmla="*/ 1 h 2307121"/>
              <a:gd name="connsiteX1" fmla="*/ 1565570 w 2307596"/>
              <a:gd name="connsiteY1" fmla="*/ 1 h 2307121"/>
              <a:gd name="connsiteX2" fmla="*/ 1677906 w 2307596"/>
              <a:gd name="connsiteY2" fmla="*/ 46514 h 2307121"/>
              <a:gd name="connsiteX3" fmla="*/ 2261083 w 2307596"/>
              <a:gd name="connsiteY3" fmla="*/ 629691 h 2307121"/>
              <a:gd name="connsiteX4" fmla="*/ 2307596 w 2307596"/>
              <a:gd name="connsiteY4" fmla="*/ 741932 h 2307121"/>
              <a:gd name="connsiteX5" fmla="*/ 2307596 w 2307596"/>
              <a:gd name="connsiteY5" fmla="*/ 1565570 h 2307121"/>
              <a:gd name="connsiteX6" fmla="*/ 2261083 w 2307596"/>
              <a:gd name="connsiteY6" fmla="*/ 1677906 h 2307121"/>
              <a:gd name="connsiteX7" fmla="*/ 1678381 w 2307596"/>
              <a:gd name="connsiteY7" fmla="*/ 2260607 h 2307121"/>
              <a:gd name="connsiteX8" fmla="*/ 1566045 w 2307596"/>
              <a:gd name="connsiteY8" fmla="*/ 2307121 h 2307121"/>
              <a:gd name="connsiteX9" fmla="*/ 741931 w 2307596"/>
              <a:gd name="connsiteY9" fmla="*/ 2307121 h 2307121"/>
              <a:gd name="connsiteX10" fmla="*/ 629215 w 2307596"/>
              <a:gd name="connsiteY10" fmla="*/ 2260607 h 2307121"/>
              <a:gd name="connsiteX11" fmla="*/ 46514 w 2307596"/>
              <a:gd name="connsiteY11" fmla="*/ 1677906 h 2307121"/>
              <a:gd name="connsiteX12" fmla="*/ 1 w 2307596"/>
              <a:gd name="connsiteY12" fmla="*/ 1566046 h 2307121"/>
              <a:gd name="connsiteX13" fmla="*/ 1 w 2307596"/>
              <a:gd name="connsiteY13" fmla="*/ 741932 h 2307121"/>
              <a:gd name="connsiteX14" fmla="*/ 46514 w 2307596"/>
              <a:gd name="connsiteY14" fmla="*/ 629215 h 2307121"/>
              <a:gd name="connsiteX15" fmla="*/ 629691 w 2307596"/>
              <a:gd name="connsiteY15" fmla="*/ 46514 h 2307121"/>
              <a:gd name="connsiteX16" fmla="*/ 741931 w 2307596"/>
              <a:gd name="connsiteY16" fmla="*/ 1 h 230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07596" h="2307121">
                <a:moveTo>
                  <a:pt x="741931" y="1"/>
                </a:moveTo>
                <a:lnTo>
                  <a:pt x="1565570" y="1"/>
                </a:lnTo>
                <a:cubicBezTo>
                  <a:pt x="1607702" y="-6"/>
                  <a:pt x="1648111" y="16726"/>
                  <a:pt x="1677906" y="46514"/>
                </a:cubicBezTo>
                <a:lnTo>
                  <a:pt x="2261083" y="629691"/>
                </a:lnTo>
                <a:cubicBezTo>
                  <a:pt x="2290848" y="659463"/>
                  <a:pt x="2307577" y="699833"/>
                  <a:pt x="2307596" y="741932"/>
                </a:cubicBezTo>
                <a:lnTo>
                  <a:pt x="2307596" y="1565570"/>
                </a:lnTo>
                <a:cubicBezTo>
                  <a:pt x="2307603" y="1607702"/>
                  <a:pt x="2290871" y="1648111"/>
                  <a:pt x="2261083" y="1677906"/>
                </a:cubicBezTo>
                <a:lnTo>
                  <a:pt x="1678381" y="2260607"/>
                </a:lnTo>
                <a:cubicBezTo>
                  <a:pt x="1648586" y="2290396"/>
                  <a:pt x="1608177" y="2307127"/>
                  <a:pt x="1566045" y="2307121"/>
                </a:cubicBezTo>
                <a:lnTo>
                  <a:pt x="741931" y="2307121"/>
                </a:lnTo>
                <a:cubicBezTo>
                  <a:pt x="699668" y="2307228"/>
                  <a:pt x="659103" y="2290489"/>
                  <a:pt x="629215" y="2260607"/>
                </a:cubicBezTo>
                <a:lnTo>
                  <a:pt x="46514" y="1677906"/>
                </a:lnTo>
                <a:cubicBezTo>
                  <a:pt x="16842" y="1648228"/>
                  <a:pt x="120" y="1608013"/>
                  <a:pt x="1" y="1566046"/>
                </a:cubicBezTo>
                <a:lnTo>
                  <a:pt x="1" y="741932"/>
                </a:lnTo>
                <a:cubicBezTo>
                  <a:pt x="-107" y="699668"/>
                  <a:pt x="16632" y="659104"/>
                  <a:pt x="46514" y="629215"/>
                </a:cubicBezTo>
                <a:lnTo>
                  <a:pt x="629691" y="46514"/>
                </a:lnTo>
                <a:cubicBezTo>
                  <a:pt x="659462" y="16749"/>
                  <a:pt x="699832" y="20"/>
                  <a:pt x="741931" y="1"/>
                </a:cubicBezTo>
                <a:close/>
              </a:path>
            </a:pathLst>
          </a:custGeom>
          <a:solidFill>
            <a:schemeClr val="tx2"/>
          </a:solidFill>
          <a:ln w="25400">
            <a:solidFill>
              <a:schemeClr val="bg1"/>
            </a:solidFill>
          </a:ln>
          <a:effectLst>
            <a:outerShdw blurRad="127000" dist="38100" dir="2700000" algn="tl" rotWithShape="0">
              <a:prstClr val="black">
                <a:alpha val="20000"/>
              </a:prstClr>
            </a:outerShdw>
          </a:effectLst>
        </p:spPr>
        <p:txBody>
          <a:bodyPr wrap="square" anchor="ctr">
            <a:noAutofit/>
          </a:bodyPr>
          <a:lstStyle>
            <a:lvl1pPr marL="383031" marR="0" indent="-383031" algn="ctr" defTabSz="914400" rtl="0" eaLnBrk="1" fontAlgn="base" latinLnBrk="0" hangingPunct="1">
              <a:lnSpc>
                <a:spcPct val="100000"/>
              </a:lnSpc>
              <a:spcBef>
                <a:spcPts val="0"/>
              </a:spcBef>
              <a:spcAft>
                <a:spcPts val="800"/>
              </a:spcAft>
              <a:buClr>
                <a:srgbClr val="BB2332"/>
              </a:buClr>
              <a:buSzTx/>
              <a:buFont typeface="Wingdings" charset="2"/>
              <a:buNone/>
              <a:tabLst/>
              <a:defRPr>
                <a:solidFill>
                  <a:schemeClr val="bg1"/>
                </a:solidFill>
                <a:latin typeface="+mn-lt"/>
              </a:defRPr>
            </a:lvl1pPr>
          </a:lstStyle>
          <a:p>
            <a:r>
              <a:rPr lang="en-US"/>
              <a:t>Photo</a:t>
            </a:r>
          </a:p>
        </p:txBody>
      </p:sp>
      <p:sp>
        <p:nvSpPr>
          <p:cNvPr id="19" name="Title 1">
            <a:extLst>
              <a:ext uri="{FF2B5EF4-FFF2-40B4-BE49-F238E27FC236}">
                <a16:creationId xmlns:a16="http://schemas.microsoft.com/office/drawing/2014/main" id="{EB515203-5DCC-024A-9A98-C18F6A1077A6}"/>
              </a:ext>
            </a:extLst>
          </p:cNvPr>
          <p:cNvSpPr>
            <a:spLocks noGrp="1"/>
          </p:cNvSpPr>
          <p:nvPr>
            <p:ph type="title" hasCustomPrompt="1"/>
          </p:nvPr>
        </p:nvSpPr>
        <p:spPr>
          <a:xfrm>
            <a:off x="381744" y="329761"/>
            <a:ext cx="11428510" cy="515526"/>
          </a:xfrm>
          <a:prstGeom prst="rect">
            <a:avLst/>
          </a:prstGeom>
        </p:spPr>
        <p:txBody>
          <a:bodyPr anchor="t">
            <a:spAutoFit/>
          </a:bodyPr>
          <a:lstStyle>
            <a:lvl1pPr algn="ctr">
              <a:lnSpc>
                <a:spcPts val="3300"/>
              </a:lnSpc>
              <a:defRPr>
                <a:latin typeface="+mn-lt"/>
              </a:defRPr>
            </a:lvl1pPr>
          </a:lstStyle>
          <a:p>
            <a:r>
              <a:rPr lang="en-US"/>
              <a:t>Click to edit title</a:t>
            </a:r>
          </a:p>
        </p:txBody>
      </p:sp>
      <p:sp>
        <p:nvSpPr>
          <p:cNvPr id="20" name="Text Placeholder 6">
            <a:extLst>
              <a:ext uri="{FF2B5EF4-FFF2-40B4-BE49-F238E27FC236}">
                <a16:creationId xmlns:a16="http://schemas.microsoft.com/office/drawing/2014/main" id="{0A849498-BAD9-9C45-A283-98244D08E8B3}"/>
              </a:ext>
            </a:extLst>
          </p:cNvPr>
          <p:cNvSpPr>
            <a:spLocks noGrp="1"/>
          </p:cNvSpPr>
          <p:nvPr>
            <p:ph type="body" sz="quarter" idx="10" hasCustomPrompt="1"/>
          </p:nvPr>
        </p:nvSpPr>
        <p:spPr>
          <a:xfrm>
            <a:off x="381744" y="904554"/>
            <a:ext cx="11428510" cy="348813"/>
          </a:xfrm>
          <a:prstGeom prst="rect">
            <a:avLst/>
          </a:prstGeom>
        </p:spPr>
        <p:txBody>
          <a:bodyPr anchor="t">
            <a:spAutoFit/>
          </a:bodyPr>
          <a:lstStyle>
            <a:lvl1pPr marL="0" indent="0" algn="ctr">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Tree>
    <p:extLst>
      <p:ext uri="{BB962C8B-B14F-4D97-AF65-F5344CB8AC3E}">
        <p14:creationId xmlns:p14="http://schemas.microsoft.com/office/powerpoint/2010/main" val="3854365103"/>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Infographic B">
    <p:spTree>
      <p:nvGrpSpPr>
        <p:cNvPr id="1" name=""/>
        <p:cNvGrpSpPr/>
        <p:nvPr/>
      </p:nvGrpSpPr>
      <p:grpSpPr>
        <a:xfrm>
          <a:off x="0" y="0"/>
          <a:ext cx="0" cy="0"/>
          <a:chOff x="0" y="0"/>
          <a:chExt cx="0" cy="0"/>
        </a:xfrm>
      </p:grpSpPr>
      <p:sp>
        <p:nvSpPr>
          <p:cNvPr id="14" name="Picture Placeholder 9">
            <a:extLst>
              <a:ext uri="{FF2B5EF4-FFF2-40B4-BE49-F238E27FC236}">
                <a16:creationId xmlns:a16="http://schemas.microsoft.com/office/drawing/2014/main" id="{FA3D19E0-3226-BA45-895E-288B6D64060F}"/>
              </a:ext>
            </a:extLst>
          </p:cNvPr>
          <p:cNvSpPr>
            <a:spLocks noGrp="1" noChangeAspect="1"/>
          </p:cNvSpPr>
          <p:nvPr>
            <p:ph type="pic" sz="quarter" idx="21" hasCustomPrompt="1"/>
          </p:nvPr>
        </p:nvSpPr>
        <p:spPr>
          <a:xfrm>
            <a:off x="3699636" y="1375946"/>
            <a:ext cx="4792729" cy="4791744"/>
          </a:xfrm>
          <a:custGeom>
            <a:avLst/>
            <a:gdLst>
              <a:gd name="connsiteX0" fmla="*/ 741931 w 2307596"/>
              <a:gd name="connsiteY0" fmla="*/ 1 h 2307121"/>
              <a:gd name="connsiteX1" fmla="*/ 1565570 w 2307596"/>
              <a:gd name="connsiteY1" fmla="*/ 1 h 2307121"/>
              <a:gd name="connsiteX2" fmla="*/ 1677906 w 2307596"/>
              <a:gd name="connsiteY2" fmla="*/ 46514 h 2307121"/>
              <a:gd name="connsiteX3" fmla="*/ 2261083 w 2307596"/>
              <a:gd name="connsiteY3" fmla="*/ 629691 h 2307121"/>
              <a:gd name="connsiteX4" fmla="*/ 2307596 w 2307596"/>
              <a:gd name="connsiteY4" fmla="*/ 741932 h 2307121"/>
              <a:gd name="connsiteX5" fmla="*/ 2307596 w 2307596"/>
              <a:gd name="connsiteY5" fmla="*/ 1565570 h 2307121"/>
              <a:gd name="connsiteX6" fmla="*/ 2261083 w 2307596"/>
              <a:gd name="connsiteY6" fmla="*/ 1677906 h 2307121"/>
              <a:gd name="connsiteX7" fmla="*/ 1678381 w 2307596"/>
              <a:gd name="connsiteY7" fmla="*/ 2260607 h 2307121"/>
              <a:gd name="connsiteX8" fmla="*/ 1566045 w 2307596"/>
              <a:gd name="connsiteY8" fmla="*/ 2307121 h 2307121"/>
              <a:gd name="connsiteX9" fmla="*/ 741931 w 2307596"/>
              <a:gd name="connsiteY9" fmla="*/ 2307121 h 2307121"/>
              <a:gd name="connsiteX10" fmla="*/ 629215 w 2307596"/>
              <a:gd name="connsiteY10" fmla="*/ 2260607 h 2307121"/>
              <a:gd name="connsiteX11" fmla="*/ 46514 w 2307596"/>
              <a:gd name="connsiteY11" fmla="*/ 1677906 h 2307121"/>
              <a:gd name="connsiteX12" fmla="*/ 1 w 2307596"/>
              <a:gd name="connsiteY12" fmla="*/ 1566046 h 2307121"/>
              <a:gd name="connsiteX13" fmla="*/ 1 w 2307596"/>
              <a:gd name="connsiteY13" fmla="*/ 741932 h 2307121"/>
              <a:gd name="connsiteX14" fmla="*/ 46514 w 2307596"/>
              <a:gd name="connsiteY14" fmla="*/ 629215 h 2307121"/>
              <a:gd name="connsiteX15" fmla="*/ 629691 w 2307596"/>
              <a:gd name="connsiteY15" fmla="*/ 46514 h 2307121"/>
              <a:gd name="connsiteX16" fmla="*/ 741931 w 2307596"/>
              <a:gd name="connsiteY16" fmla="*/ 1 h 230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07596" h="2307121">
                <a:moveTo>
                  <a:pt x="741931" y="1"/>
                </a:moveTo>
                <a:lnTo>
                  <a:pt x="1565570" y="1"/>
                </a:lnTo>
                <a:cubicBezTo>
                  <a:pt x="1607702" y="-6"/>
                  <a:pt x="1648111" y="16726"/>
                  <a:pt x="1677906" y="46514"/>
                </a:cubicBezTo>
                <a:lnTo>
                  <a:pt x="2261083" y="629691"/>
                </a:lnTo>
                <a:cubicBezTo>
                  <a:pt x="2290848" y="659463"/>
                  <a:pt x="2307577" y="699833"/>
                  <a:pt x="2307596" y="741932"/>
                </a:cubicBezTo>
                <a:lnTo>
                  <a:pt x="2307596" y="1565570"/>
                </a:lnTo>
                <a:cubicBezTo>
                  <a:pt x="2307603" y="1607702"/>
                  <a:pt x="2290871" y="1648111"/>
                  <a:pt x="2261083" y="1677906"/>
                </a:cubicBezTo>
                <a:lnTo>
                  <a:pt x="1678381" y="2260607"/>
                </a:lnTo>
                <a:cubicBezTo>
                  <a:pt x="1648586" y="2290396"/>
                  <a:pt x="1608177" y="2307127"/>
                  <a:pt x="1566045" y="2307121"/>
                </a:cubicBezTo>
                <a:lnTo>
                  <a:pt x="741931" y="2307121"/>
                </a:lnTo>
                <a:cubicBezTo>
                  <a:pt x="699668" y="2307228"/>
                  <a:pt x="659103" y="2290489"/>
                  <a:pt x="629215" y="2260607"/>
                </a:cubicBezTo>
                <a:lnTo>
                  <a:pt x="46514" y="1677906"/>
                </a:lnTo>
                <a:cubicBezTo>
                  <a:pt x="16842" y="1648228"/>
                  <a:pt x="120" y="1608013"/>
                  <a:pt x="1" y="1566046"/>
                </a:cubicBezTo>
                <a:lnTo>
                  <a:pt x="1" y="741932"/>
                </a:lnTo>
                <a:cubicBezTo>
                  <a:pt x="-107" y="699668"/>
                  <a:pt x="16632" y="659104"/>
                  <a:pt x="46514" y="629215"/>
                </a:cubicBezTo>
                <a:lnTo>
                  <a:pt x="629691" y="46514"/>
                </a:lnTo>
                <a:cubicBezTo>
                  <a:pt x="659462" y="16749"/>
                  <a:pt x="699832" y="20"/>
                  <a:pt x="741931" y="1"/>
                </a:cubicBezTo>
                <a:close/>
              </a:path>
            </a:pathLst>
          </a:custGeom>
          <a:solidFill>
            <a:schemeClr val="tx2"/>
          </a:solidFill>
          <a:ln w="25400">
            <a:solidFill>
              <a:schemeClr val="bg1"/>
            </a:solidFill>
          </a:ln>
          <a:effectLst>
            <a:outerShdw blurRad="127000" dist="38100" dir="2700000" algn="tl" rotWithShape="0">
              <a:prstClr val="black">
                <a:alpha val="20000"/>
              </a:prstClr>
            </a:outerShdw>
          </a:effectLst>
        </p:spPr>
        <p:txBody>
          <a:bodyPr wrap="square" anchor="ctr">
            <a:noAutofit/>
          </a:bodyPr>
          <a:lstStyle>
            <a:lvl1pPr marL="383031" marR="0" indent="-383031" algn="ctr" defTabSz="914400" rtl="0" eaLnBrk="1" fontAlgn="base" latinLnBrk="0" hangingPunct="1">
              <a:lnSpc>
                <a:spcPct val="100000"/>
              </a:lnSpc>
              <a:spcBef>
                <a:spcPts val="0"/>
              </a:spcBef>
              <a:spcAft>
                <a:spcPts val="800"/>
              </a:spcAft>
              <a:buClr>
                <a:srgbClr val="BB2332"/>
              </a:buClr>
              <a:buSzTx/>
              <a:buFont typeface="Wingdings" charset="2"/>
              <a:buNone/>
              <a:tabLst/>
              <a:defRPr>
                <a:solidFill>
                  <a:schemeClr val="bg1"/>
                </a:solidFill>
                <a:latin typeface="+mn-lt"/>
              </a:defRPr>
            </a:lvl1pPr>
          </a:lstStyle>
          <a:p>
            <a:r>
              <a:rPr lang="en-US"/>
              <a:t>Photo</a:t>
            </a:r>
          </a:p>
        </p:txBody>
      </p:sp>
      <p:sp>
        <p:nvSpPr>
          <p:cNvPr id="23" name="Text Placeholder 2">
            <a:extLst>
              <a:ext uri="{FF2B5EF4-FFF2-40B4-BE49-F238E27FC236}">
                <a16:creationId xmlns:a16="http://schemas.microsoft.com/office/drawing/2014/main" id="{5A281490-B4BE-7D44-B163-025FA2BEEAEE}"/>
              </a:ext>
            </a:extLst>
          </p:cNvPr>
          <p:cNvSpPr>
            <a:spLocks noGrp="1"/>
          </p:cNvSpPr>
          <p:nvPr>
            <p:ph type="body" sz="quarter" idx="15"/>
          </p:nvPr>
        </p:nvSpPr>
        <p:spPr>
          <a:xfrm>
            <a:off x="381743" y="1928285"/>
            <a:ext cx="3032969" cy="338554"/>
          </a:xfrm>
          <a:prstGeom prst="rect">
            <a:avLst/>
          </a:prstGeom>
          <a:ln w="25400">
            <a:noFill/>
          </a:ln>
          <a:effectLst/>
        </p:spPr>
        <p:txBody>
          <a:bodyPr numCol="1" anchor="ctr">
            <a:spAutoFit/>
          </a:bodyPr>
          <a:lstStyle>
            <a:lvl1pPr marL="0" indent="0" algn="ctr">
              <a:lnSpc>
                <a:spcPct val="100000"/>
              </a:lnSpc>
              <a:spcAft>
                <a:spcPts val="800"/>
              </a:spcAft>
              <a:buClr>
                <a:schemeClr val="bg2"/>
              </a:buClr>
              <a:buFont typeface="Arial" panose="020B0604020202020204" pitchFamily="34" charset="0"/>
              <a:buNone/>
              <a:tabLst/>
              <a:defRPr sz="16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marL="0" indent="0" algn="ctr">
              <a:buClr>
                <a:schemeClr val="bg2"/>
              </a:buClr>
              <a:buNone/>
            </a:pPr>
            <a:endParaRPr lang="en-US" sz="1600"/>
          </a:p>
        </p:txBody>
      </p:sp>
      <p:sp>
        <p:nvSpPr>
          <p:cNvPr id="16" name="Text Placeholder 2">
            <a:extLst>
              <a:ext uri="{FF2B5EF4-FFF2-40B4-BE49-F238E27FC236}">
                <a16:creationId xmlns:a16="http://schemas.microsoft.com/office/drawing/2014/main" id="{EE81954E-1400-0A4E-B9AB-414E6323441A}"/>
              </a:ext>
            </a:extLst>
          </p:cNvPr>
          <p:cNvSpPr>
            <a:spLocks noGrp="1"/>
          </p:cNvSpPr>
          <p:nvPr>
            <p:ph type="body" sz="quarter" idx="22"/>
          </p:nvPr>
        </p:nvSpPr>
        <p:spPr>
          <a:xfrm>
            <a:off x="381743" y="3671358"/>
            <a:ext cx="3032969" cy="338554"/>
          </a:xfrm>
          <a:prstGeom prst="rect">
            <a:avLst/>
          </a:prstGeom>
          <a:ln w="25400">
            <a:noFill/>
          </a:ln>
          <a:effectLst/>
        </p:spPr>
        <p:txBody>
          <a:bodyPr numCol="1" anchor="ctr">
            <a:spAutoFit/>
          </a:bodyPr>
          <a:lstStyle>
            <a:lvl1pPr marL="11113" indent="-11113" algn="ctr">
              <a:lnSpc>
                <a:spcPct val="100000"/>
              </a:lnSpc>
              <a:spcAft>
                <a:spcPts val="800"/>
              </a:spcAft>
              <a:buFont typeface="Arial" panose="020B0604020202020204" pitchFamily="34" charset="0"/>
              <a:buNone/>
              <a:tabLst/>
              <a:defRPr sz="16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7" name="Text Placeholder 2">
            <a:extLst>
              <a:ext uri="{FF2B5EF4-FFF2-40B4-BE49-F238E27FC236}">
                <a16:creationId xmlns:a16="http://schemas.microsoft.com/office/drawing/2014/main" id="{355641BB-0ED1-1E43-9ED8-233DA7CCF617}"/>
              </a:ext>
            </a:extLst>
          </p:cNvPr>
          <p:cNvSpPr>
            <a:spLocks noGrp="1"/>
          </p:cNvSpPr>
          <p:nvPr>
            <p:ph type="body" sz="quarter" idx="23"/>
          </p:nvPr>
        </p:nvSpPr>
        <p:spPr>
          <a:xfrm>
            <a:off x="381743" y="5414433"/>
            <a:ext cx="3032969" cy="338554"/>
          </a:xfrm>
          <a:prstGeom prst="rect">
            <a:avLst/>
          </a:prstGeom>
          <a:ln w="25400">
            <a:noFill/>
          </a:ln>
          <a:effectLst/>
        </p:spPr>
        <p:txBody>
          <a:bodyPr numCol="1" anchor="ctr">
            <a:spAutoFit/>
          </a:bodyPr>
          <a:lstStyle>
            <a:lvl1pPr marL="11113" indent="-11113" algn="ctr">
              <a:lnSpc>
                <a:spcPct val="100000"/>
              </a:lnSpc>
              <a:spcAft>
                <a:spcPts val="800"/>
              </a:spcAft>
              <a:buFont typeface="Arial" panose="020B0604020202020204" pitchFamily="34" charset="0"/>
              <a:buNone/>
              <a:tabLst/>
              <a:defRPr sz="1600">
                <a:solidFill>
                  <a:schemeClr val="bg2"/>
                </a:solidFill>
                <a:effectLst/>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9" name="Text Placeholder 2">
            <a:extLst>
              <a:ext uri="{FF2B5EF4-FFF2-40B4-BE49-F238E27FC236}">
                <a16:creationId xmlns:a16="http://schemas.microsoft.com/office/drawing/2014/main" id="{903DD7AA-CD10-784B-97C1-8BA89DF7B67B}"/>
              </a:ext>
            </a:extLst>
          </p:cNvPr>
          <p:cNvSpPr>
            <a:spLocks noGrp="1"/>
          </p:cNvSpPr>
          <p:nvPr>
            <p:ph type="body" sz="quarter" idx="24"/>
          </p:nvPr>
        </p:nvSpPr>
        <p:spPr>
          <a:xfrm>
            <a:off x="8797081" y="1928283"/>
            <a:ext cx="3032969" cy="338554"/>
          </a:xfrm>
          <a:prstGeom prst="rect">
            <a:avLst/>
          </a:prstGeom>
          <a:ln w="25400">
            <a:noFill/>
          </a:ln>
          <a:effectLst/>
        </p:spPr>
        <p:txBody>
          <a:bodyPr numCol="1" anchor="ctr">
            <a:spAutoFit/>
          </a:bodyPr>
          <a:lstStyle>
            <a:lvl1pPr marL="11113" indent="-11113" algn="ctr">
              <a:lnSpc>
                <a:spcPct val="100000"/>
              </a:lnSpc>
              <a:spcAft>
                <a:spcPts val="800"/>
              </a:spcAft>
              <a:buFont typeface="Arial" panose="020B0604020202020204" pitchFamily="34" charset="0"/>
              <a:buNone/>
              <a:tabLst/>
              <a:defRPr sz="16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20" name="Text Placeholder 2">
            <a:extLst>
              <a:ext uri="{FF2B5EF4-FFF2-40B4-BE49-F238E27FC236}">
                <a16:creationId xmlns:a16="http://schemas.microsoft.com/office/drawing/2014/main" id="{29EA89FD-5A89-E649-B975-ECBD93E84B3C}"/>
              </a:ext>
            </a:extLst>
          </p:cNvPr>
          <p:cNvSpPr>
            <a:spLocks noGrp="1"/>
          </p:cNvSpPr>
          <p:nvPr>
            <p:ph type="body" sz="quarter" idx="25"/>
          </p:nvPr>
        </p:nvSpPr>
        <p:spPr>
          <a:xfrm>
            <a:off x="8797081" y="3671358"/>
            <a:ext cx="3032969" cy="338554"/>
          </a:xfrm>
          <a:prstGeom prst="rect">
            <a:avLst/>
          </a:prstGeom>
          <a:ln w="25400">
            <a:noFill/>
          </a:ln>
          <a:effectLst/>
        </p:spPr>
        <p:txBody>
          <a:bodyPr numCol="1" anchor="ctr">
            <a:spAutoFit/>
          </a:bodyPr>
          <a:lstStyle>
            <a:lvl1pPr marL="11113" indent="-11113" algn="ctr">
              <a:lnSpc>
                <a:spcPct val="100000"/>
              </a:lnSpc>
              <a:spcAft>
                <a:spcPts val="800"/>
              </a:spcAft>
              <a:buFont typeface="Arial" panose="020B0604020202020204" pitchFamily="34" charset="0"/>
              <a:buNone/>
              <a:tabLst/>
              <a:defRPr sz="16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21" name="Text Placeholder 2">
            <a:extLst>
              <a:ext uri="{FF2B5EF4-FFF2-40B4-BE49-F238E27FC236}">
                <a16:creationId xmlns:a16="http://schemas.microsoft.com/office/drawing/2014/main" id="{324EEC33-2465-394F-A247-FD7F94B8AA85}"/>
              </a:ext>
            </a:extLst>
          </p:cNvPr>
          <p:cNvSpPr>
            <a:spLocks noGrp="1"/>
          </p:cNvSpPr>
          <p:nvPr>
            <p:ph type="body" sz="quarter" idx="26"/>
          </p:nvPr>
        </p:nvSpPr>
        <p:spPr>
          <a:xfrm>
            <a:off x="8797081" y="5414433"/>
            <a:ext cx="3032969" cy="338554"/>
          </a:xfrm>
          <a:prstGeom prst="rect">
            <a:avLst/>
          </a:prstGeom>
          <a:ln w="25400">
            <a:noFill/>
          </a:ln>
          <a:effectLst/>
        </p:spPr>
        <p:txBody>
          <a:bodyPr numCol="1" anchor="ctr">
            <a:spAutoFit/>
          </a:bodyPr>
          <a:lstStyle>
            <a:lvl1pPr marL="11113" indent="-11113" algn="ctr">
              <a:lnSpc>
                <a:spcPct val="100000"/>
              </a:lnSpc>
              <a:spcAft>
                <a:spcPts val="800"/>
              </a:spcAft>
              <a:buFont typeface="Arial" panose="020B0604020202020204" pitchFamily="34" charset="0"/>
              <a:buNone/>
              <a:tabLst/>
              <a:defRPr sz="16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8" name="Title 1">
            <a:extLst>
              <a:ext uri="{FF2B5EF4-FFF2-40B4-BE49-F238E27FC236}">
                <a16:creationId xmlns:a16="http://schemas.microsoft.com/office/drawing/2014/main" id="{E86E61B5-A749-1242-BD78-F3FC20024B7A}"/>
              </a:ext>
            </a:extLst>
          </p:cNvPr>
          <p:cNvSpPr>
            <a:spLocks noGrp="1"/>
          </p:cNvSpPr>
          <p:nvPr>
            <p:ph type="title" hasCustomPrompt="1"/>
          </p:nvPr>
        </p:nvSpPr>
        <p:spPr>
          <a:xfrm>
            <a:off x="381744" y="329761"/>
            <a:ext cx="11428510" cy="515526"/>
          </a:xfrm>
          <a:prstGeom prst="rect">
            <a:avLst/>
          </a:prstGeom>
        </p:spPr>
        <p:txBody>
          <a:bodyPr anchor="t">
            <a:spAutoFit/>
          </a:bodyPr>
          <a:lstStyle>
            <a:lvl1pPr algn="ctr">
              <a:lnSpc>
                <a:spcPts val="3300"/>
              </a:lnSpc>
              <a:defRPr>
                <a:latin typeface="+mn-lt"/>
              </a:defRPr>
            </a:lvl1pPr>
          </a:lstStyle>
          <a:p>
            <a:r>
              <a:rPr lang="en-US"/>
              <a:t>Click to edit title</a:t>
            </a:r>
          </a:p>
        </p:txBody>
      </p:sp>
      <p:sp>
        <p:nvSpPr>
          <p:cNvPr id="22" name="Text Placeholder 6">
            <a:extLst>
              <a:ext uri="{FF2B5EF4-FFF2-40B4-BE49-F238E27FC236}">
                <a16:creationId xmlns:a16="http://schemas.microsoft.com/office/drawing/2014/main" id="{A64DC081-A294-864F-A02F-48FC6457D4DE}"/>
              </a:ext>
            </a:extLst>
          </p:cNvPr>
          <p:cNvSpPr>
            <a:spLocks noGrp="1"/>
          </p:cNvSpPr>
          <p:nvPr>
            <p:ph type="body" sz="quarter" idx="10" hasCustomPrompt="1"/>
          </p:nvPr>
        </p:nvSpPr>
        <p:spPr>
          <a:xfrm>
            <a:off x="381744" y="904554"/>
            <a:ext cx="11428510" cy="348813"/>
          </a:xfrm>
          <a:prstGeom prst="rect">
            <a:avLst/>
          </a:prstGeom>
        </p:spPr>
        <p:txBody>
          <a:bodyPr anchor="t">
            <a:spAutoFit/>
          </a:bodyPr>
          <a:lstStyle>
            <a:lvl1pPr marL="0" indent="0" algn="ctr">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Tree>
    <p:extLst>
      <p:ext uri="{BB962C8B-B14F-4D97-AF65-F5344CB8AC3E}">
        <p14:creationId xmlns:p14="http://schemas.microsoft.com/office/powerpoint/2010/main" val="4144534977"/>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Infographic C">
    <p:spTree>
      <p:nvGrpSpPr>
        <p:cNvPr id="1" name=""/>
        <p:cNvGrpSpPr/>
        <p:nvPr/>
      </p:nvGrpSpPr>
      <p:grpSpPr>
        <a:xfrm>
          <a:off x="0" y="0"/>
          <a:ext cx="0" cy="0"/>
          <a:chOff x="0" y="0"/>
          <a:chExt cx="0" cy="0"/>
        </a:xfrm>
      </p:grpSpPr>
      <p:sp>
        <p:nvSpPr>
          <p:cNvPr id="23" name="Text Placeholder 2">
            <a:extLst>
              <a:ext uri="{FF2B5EF4-FFF2-40B4-BE49-F238E27FC236}">
                <a16:creationId xmlns:a16="http://schemas.microsoft.com/office/drawing/2014/main" id="{5A281490-B4BE-7D44-B163-025FA2BEEAEE}"/>
              </a:ext>
            </a:extLst>
          </p:cNvPr>
          <p:cNvSpPr>
            <a:spLocks noGrp="1"/>
          </p:cNvSpPr>
          <p:nvPr>
            <p:ph type="body" sz="quarter" idx="15"/>
          </p:nvPr>
        </p:nvSpPr>
        <p:spPr>
          <a:xfrm>
            <a:off x="381743" y="1370202"/>
            <a:ext cx="4418857" cy="338554"/>
          </a:xfrm>
          <a:prstGeom prst="rect">
            <a:avLst/>
          </a:prstGeom>
          <a:ln w="25400">
            <a:noFill/>
          </a:ln>
          <a:effectLst/>
        </p:spPr>
        <p:txBody>
          <a:bodyPr numCol="1" anchor="ctr">
            <a:spAutoFit/>
          </a:bodyPr>
          <a:lstStyle>
            <a:lvl1pPr marL="0" indent="0" algn="ctr">
              <a:spcAft>
                <a:spcPts val="800"/>
              </a:spcAft>
              <a:buFont typeface="Arial" panose="020B0604020202020204" pitchFamily="34" charset="0"/>
              <a:buNone/>
              <a:tabLst/>
              <a:defRPr sz="16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2" name="Title 1">
            <a:extLst>
              <a:ext uri="{FF2B5EF4-FFF2-40B4-BE49-F238E27FC236}">
                <a16:creationId xmlns:a16="http://schemas.microsoft.com/office/drawing/2014/main" id="{75CD8328-AAE3-3547-9E96-CE3C1170AE88}"/>
              </a:ext>
            </a:extLst>
          </p:cNvPr>
          <p:cNvSpPr>
            <a:spLocks noGrp="1"/>
          </p:cNvSpPr>
          <p:nvPr>
            <p:ph type="title" hasCustomPrompt="1"/>
          </p:nvPr>
        </p:nvSpPr>
        <p:spPr>
          <a:xfrm>
            <a:off x="4007830" y="3028357"/>
            <a:ext cx="4176340" cy="515526"/>
          </a:xfrm>
          <a:prstGeom prst="rect">
            <a:avLst/>
          </a:prstGeom>
        </p:spPr>
        <p:txBody>
          <a:bodyPr wrap="square" anchor="ctr">
            <a:spAutoFit/>
          </a:bodyPr>
          <a:lstStyle>
            <a:lvl1pPr algn="ctr">
              <a:lnSpc>
                <a:spcPts val="3300"/>
              </a:lnSpc>
              <a:defRPr>
                <a:latin typeface="+mn-lt"/>
              </a:defRPr>
            </a:lvl1pPr>
          </a:lstStyle>
          <a:p>
            <a:r>
              <a:rPr lang="en-US"/>
              <a:t>Click to edit title</a:t>
            </a:r>
          </a:p>
        </p:txBody>
      </p:sp>
      <p:sp>
        <p:nvSpPr>
          <p:cNvPr id="16" name="Text Placeholder 2">
            <a:extLst>
              <a:ext uri="{FF2B5EF4-FFF2-40B4-BE49-F238E27FC236}">
                <a16:creationId xmlns:a16="http://schemas.microsoft.com/office/drawing/2014/main" id="{EE81954E-1400-0A4E-B9AB-414E6323441A}"/>
              </a:ext>
            </a:extLst>
          </p:cNvPr>
          <p:cNvSpPr>
            <a:spLocks noGrp="1"/>
          </p:cNvSpPr>
          <p:nvPr>
            <p:ph type="body" sz="quarter" idx="22"/>
          </p:nvPr>
        </p:nvSpPr>
        <p:spPr>
          <a:xfrm>
            <a:off x="381743" y="3113277"/>
            <a:ext cx="3404445" cy="338554"/>
          </a:xfrm>
          <a:prstGeom prst="rect">
            <a:avLst/>
          </a:prstGeom>
          <a:ln w="25400">
            <a:noFill/>
          </a:ln>
          <a:effectLst/>
        </p:spPr>
        <p:txBody>
          <a:bodyPr numCol="1" anchor="ctr">
            <a:spAutoFit/>
          </a:bodyPr>
          <a:lstStyle>
            <a:lvl1pPr marL="0" indent="0" algn="ctr">
              <a:spcAft>
                <a:spcPts val="800"/>
              </a:spcAft>
              <a:buFont typeface="Arial" panose="020B0604020202020204" pitchFamily="34" charset="0"/>
              <a:buNone/>
              <a:tabLst/>
              <a:defRPr sz="16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7" name="Text Placeholder 2">
            <a:extLst>
              <a:ext uri="{FF2B5EF4-FFF2-40B4-BE49-F238E27FC236}">
                <a16:creationId xmlns:a16="http://schemas.microsoft.com/office/drawing/2014/main" id="{355641BB-0ED1-1E43-9ED8-233DA7CCF617}"/>
              </a:ext>
            </a:extLst>
          </p:cNvPr>
          <p:cNvSpPr>
            <a:spLocks noGrp="1"/>
          </p:cNvSpPr>
          <p:nvPr>
            <p:ph type="body" sz="quarter" idx="23"/>
          </p:nvPr>
        </p:nvSpPr>
        <p:spPr>
          <a:xfrm>
            <a:off x="381743" y="4856352"/>
            <a:ext cx="4418857" cy="338554"/>
          </a:xfrm>
          <a:prstGeom prst="rect">
            <a:avLst/>
          </a:prstGeom>
          <a:ln w="25400">
            <a:noFill/>
          </a:ln>
          <a:effectLst/>
        </p:spPr>
        <p:txBody>
          <a:bodyPr numCol="1" anchor="ctr">
            <a:spAutoFit/>
          </a:bodyPr>
          <a:lstStyle>
            <a:lvl1pPr marL="0" indent="0" algn="ctr">
              <a:spcAft>
                <a:spcPts val="800"/>
              </a:spcAft>
              <a:buFont typeface="Arial" panose="020B0604020202020204" pitchFamily="34" charset="0"/>
              <a:buNone/>
              <a:tabLst/>
              <a:defRPr sz="1600">
                <a:solidFill>
                  <a:schemeClr val="bg2"/>
                </a:solidFill>
                <a:effectLst/>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18" name="Text Placeholder 2">
            <a:extLst>
              <a:ext uri="{FF2B5EF4-FFF2-40B4-BE49-F238E27FC236}">
                <a16:creationId xmlns:a16="http://schemas.microsoft.com/office/drawing/2014/main" id="{38192CB0-7614-DE46-987C-09CC7E748110}"/>
              </a:ext>
            </a:extLst>
          </p:cNvPr>
          <p:cNvSpPr>
            <a:spLocks noGrp="1"/>
          </p:cNvSpPr>
          <p:nvPr>
            <p:ph type="body" sz="quarter" idx="24"/>
          </p:nvPr>
        </p:nvSpPr>
        <p:spPr>
          <a:xfrm>
            <a:off x="7368331" y="1370202"/>
            <a:ext cx="4418857" cy="338554"/>
          </a:xfrm>
          <a:prstGeom prst="rect">
            <a:avLst/>
          </a:prstGeom>
          <a:ln w="25400">
            <a:noFill/>
          </a:ln>
          <a:effectLst/>
        </p:spPr>
        <p:txBody>
          <a:bodyPr numCol="1" anchor="ctr">
            <a:spAutoFit/>
          </a:bodyPr>
          <a:lstStyle>
            <a:lvl1pPr marL="0" indent="0" algn="ctr">
              <a:spcAft>
                <a:spcPts val="800"/>
              </a:spcAft>
              <a:buFont typeface="Arial" panose="020B0604020202020204" pitchFamily="34" charset="0"/>
              <a:buNone/>
              <a:tabLst/>
              <a:defRPr sz="16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22" name="Text Placeholder 2">
            <a:extLst>
              <a:ext uri="{FF2B5EF4-FFF2-40B4-BE49-F238E27FC236}">
                <a16:creationId xmlns:a16="http://schemas.microsoft.com/office/drawing/2014/main" id="{40C79334-B6B8-5A43-A997-6FA6289C6E66}"/>
              </a:ext>
            </a:extLst>
          </p:cNvPr>
          <p:cNvSpPr>
            <a:spLocks noGrp="1"/>
          </p:cNvSpPr>
          <p:nvPr>
            <p:ph type="body" sz="quarter" idx="25"/>
          </p:nvPr>
        </p:nvSpPr>
        <p:spPr>
          <a:xfrm>
            <a:off x="8382743" y="3113277"/>
            <a:ext cx="3404445" cy="338554"/>
          </a:xfrm>
          <a:prstGeom prst="rect">
            <a:avLst/>
          </a:prstGeom>
          <a:ln w="25400">
            <a:noFill/>
          </a:ln>
          <a:effectLst/>
        </p:spPr>
        <p:txBody>
          <a:bodyPr numCol="1" anchor="ctr">
            <a:spAutoFit/>
          </a:bodyPr>
          <a:lstStyle>
            <a:lvl1pPr marL="0" indent="0" algn="ctr">
              <a:spcAft>
                <a:spcPts val="800"/>
              </a:spcAft>
              <a:buFont typeface="Arial" panose="020B0604020202020204" pitchFamily="34" charset="0"/>
              <a:buNone/>
              <a:tabLst/>
              <a:defRPr sz="1600">
                <a:solidFill>
                  <a:schemeClr val="bg2"/>
                </a:solidFill>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
        <p:nvSpPr>
          <p:cNvPr id="24" name="Text Placeholder 2">
            <a:extLst>
              <a:ext uri="{FF2B5EF4-FFF2-40B4-BE49-F238E27FC236}">
                <a16:creationId xmlns:a16="http://schemas.microsoft.com/office/drawing/2014/main" id="{3FC3945B-4D07-A441-8151-84026FFFBE7D}"/>
              </a:ext>
            </a:extLst>
          </p:cNvPr>
          <p:cNvSpPr>
            <a:spLocks noGrp="1"/>
          </p:cNvSpPr>
          <p:nvPr>
            <p:ph type="body" sz="quarter" idx="26"/>
          </p:nvPr>
        </p:nvSpPr>
        <p:spPr>
          <a:xfrm>
            <a:off x="7368331" y="4856352"/>
            <a:ext cx="4418857" cy="338554"/>
          </a:xfrm>
          <a:prstGeom prst="rect">
            <a:avLst/>
          </a:prstGeom>
          <a:ln w="25400">
            <a:noFill/>
          </a:ln>
          <a:effectLst/>
        </p:spPr>
        <p:txBody>
          <a:bodyPr numCol="1" anchor="ctr">
            <a:spAutoFit/>
          </a:bodyPr>
          <a:lstStyle>
            <a:lvl1pPr marL="0" indent="0" algn="ctr">
              <a:spcAft>
                <a:spcPts val="800"/>
              </a:spcAft>
              <a:buFont typeface="Arial" panose="020B0604020202020204" pitchFamily="34" charset="0"/>
              <a:buNone/>
              <a:tabLst/>
              <a:defRPr sz="1600">
                <a:solidFill>
                  <a:schemeClr val="bg2"/>
                </a:solidFill>
                <a:effectLst/>
                <a:latin typeface="+mn-lt"/>
              </a:defRPr>
            </a:lvl1pPr>
            <a:lvl2pPr marL="401638" indent="-169863">
              <a:buFont typeface="Arial" panose="020B0604020202020204" pitchFamily="34" charset="0"/>
              <a:buNone/>
              <a:tabLst/>
              <a:defRPr>
                <a:latin typeface="Barlow" pitchFamily="2" charset="77"/>
              </a:defRPr>
            </a:lvl2pPr>
            <a:lvl3pPr marL="517525" indent="-115888">
              <a:buFont typeface="Arial" panose="020B0604020202020204" pitchFamily="34" charset="0"/>
              <a:buNone/>
              <a:tabLst/>
              <a:defRPr>
                <a:latin typeface="Barlow" pitchFamily="2" charset="77"/>
              </a:defRPr>
            </a:lvl3pPr>
            <a:lvl4pPr marL="635000" indent="-117475">
              <a:buFont typeface="Arial" panose="020B0604020202020204" pitchFamily="34" charset="0"/>
              <a:buNone/>
              <a:tabLst/>
              <a:defRPr>
                <a:latin typeface="Barlow" pitchFamily="2" charset="77"/>
              </a:defRPr>
            </a:lvl4pPr>
            <a:lvl5pPr marL="750888" indent="-115888">
              <a:buFont typeface="Arial" panose="020B0604020202020204" pitchFamily="34" charset="0"/>
              <a:buNone/>
              <a:tabLst/>
              <a:defRPr sz="1400">
                <a:latin typeface="Barlow" pitchFamily="2" charset="77"/>
              </a:defRPr>
            </a:lvl5pPr>
          </a:lstStyle>
          <a:p>
            <a:pPr lvl="0"/>
            <a:endParaRPr lang="en-US"/>
          </a:p>
        </p:txBody>
      </p:sp>
    </p:spTree>
    <p:extLst>
      <p:ext uri="{BB962C8B-B14F-4D97-AF65-F5344CB8AC3E}">
        <p14:creationId xmlns:p14="http://schemas.microsoft.com/office/powerpoint/2010/main" val="2856062680"/>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Full image ">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4737D658-F34E-8E4F-80A9-BA244B1600DD}"/>
              </a:ext>
            </a:extLst>
          </p:cNvPr>
          <p:cNvSpPr>
            <a:spLocks noGrp="1"/>
          </p:cNvSpPr>
          <p:nvPr>
            <p:ph type="pic" sz="quarter" idx="10" hasCustomPrompt="1"/>
          </p:nvPr>
        </p:nvSpPr>
        <p:spPr>
          <a:xfrm>
            <a:off x="-1" y="-1335"/>
            <a:ext cx="12192000" cy="6859017"/>
          </a:xfrm>
          <a:custGeom>
            <a:avLst/>
            <a:gdLst>
              <a:gd name="connsiteX0" fmla="*/ 3172280 w 12192000"/>
              <a:gd name="connsiteY0" fmla="*/ 6858000 h 6859017"/>
              <a:gd name="connsiteX1" fmla="*/ 9019720 w 12192000"/>
              <a:gd name="connsiteY1" fmla="*/ 6858000 h 6859017"/>
              <a:gd name="connsiteX2" fmla="*/ 9020736 w 12192000"/>
              <a:gd name="connsiteY2" fmla="*/ 6859017 h 6859017"/>
              <a:gd name="connsiteX3" fmla="*/ 3171265 w 12192000"/>
              <a:gd name="connsiteY3" fmla="*/ 6859017 h 6859017"/>
              <a:gd name="connsiteX4" fmla="*/ 0 w 12192000"/>
              <a:gd name="connsiteY4" fmla="*/ 0 h 6859017"/>
              <a:gd name="connsiteX5" fmla="*/ 12192000 w 12192000"/>
              <a:gd name="connsiteY5" fmla="*/ 0 h 6859017"/>
              <a:gd name="connsiteX6" fmla="*/ 12192000 w 12192000"/>
              <a:gd name="connsiteY6" fmla="*/ 6858000 h 6859017"/>
              <a:gd name="connsiteX7" fmla="*/ 9019720 w 12192000"/>
              <a:gd name="connsiteY7" fmla="*/ 6858000 h 6859017"/>
              <a:gd name="connsiteX8" fmla="*/ 8534214 w 12192000"/>
              <a:gd name="connsiteY8" fmla="*/ 6372108 h 6859017"/>
              <a:gd name="connsiteX9" fmla="*/ 8357213 w 12192000"/>
              <a:gd name="connsiteY9" fmla="*/ 6298639 h 6859017"/>
              <a:gd name="connsiteX10" fmla="*/ 3834205 w 12192000"/>
              <a:gd name="connsiteY10" fmla="*/ 6298639 h 6859017"/>
              <a:gd name="connsiteX11" fmla="*/ 3657203 w 12192000"/>
              <a:gd name="connsiteY11" fmla="*/ 6372108 h 6859017"/>
              <a:gd name="connsiteX12" fmla="*/ 3172280 w 12192000"/>
              <a:gd name="connsiteY12" fmla="*/ 6858000 h 6859017"/>
              <a:gd name="connsiteX13" fmla="*/ 0 w 12192000"/>
              <a:gd name="connsiteY13" fmla="*/ 6858000 h 6859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9017">
                <a:moveTo>
                  <a:pt x="3172280" y="6858000"/>
                </a:moveTo>
                <a:lnTo>
                  <a:pt x="9019720" y="6858000"/>
                </a:lnTo>
                <a:lnTo>
                  <a:pt x="9020736" y="6859017"/>
                </a:lnTo>
                <a:lnTo>
                  <a:pt x="3171265" y="6859017"/>
                </a:lnTo>
                <a:close/>
                <a:moveTo>
                  <a:pt x="0" y="0"/>
                </a:moveTo>
                <a:lnTo>
                  <a:pt x="12192000" y="0"/>
                </a:lnTo>
                <a:lnTo>
                  <a:pt x="12192000" y="6858000"/>
                </a:lnTo>
                <a:lnTo>
                  <a:pt x="9019720" y="6858000"/>
                </a:lnTo>
                <a:lnTo>
                  <a:pt x="8534214" y="6372108"/>
                </a:lnTo>
                <a:cubicBezTo>
                  <a:pt x="8487267" y="6325080"/>
                  <a:pt x="8423600" y="6298654"/>
                  <a:pt x="8357213" y="6298639"/>
                </a:cubicBezTo>
                <a:lnTo>
                  <a:pt x="3834205" y="6298639"/>
                </a:lnTo>
                <a:cubicBezTo>
                  <a:pt x="3767813" y="6298628"/>
                  <a:pt x="3704139" y="6325058"/>
                  <a:pt x="3657203" y="6372108"/>
                </a:cubicBezTo>
                <a:lnTo>
                  <a:pt x="3172280" y="6858000"/>
                </a:lnTo>
                <a:lnTo>
                  <a:pt x="0" y="6858000"/>
                </a:lnTo>
                <a:close/>
              </a:path>
            </a:pathLst>
          </a:custGeom>
          <a:solidFill>
            <a:schemeClr val="tx2"/>
          </a:solidFill>
        </p:spPr>
        <p:txBody>
          <a:bodyPr wrap="square" anchor="ctr">
            <a:noAutofit/>
          </a:bodyPr>
          <a:lstStyle>
            <a:lvl1pPr algn="ctr">
              <a:buNone/>
              <a:defRPr>
                <a:latin typeface="+mn-lt"/>
              </a:defRPr>
            </a:lvl1pPr>
          </a:lstStyle>
          <a:p>
            <a:r>
              <a:rPr lang="en-US"/>
              <a:t>Click to add image</a:t>
            </a:r>
          </a:p>
        </p:txBody>
      </p:sp>
      <p:sp>
        <p:nvSpPr>
          <p:cNvPr id="7" name="Graphic 6">
            <a:extLst>
              <a:ext uri="{FF2B5EF4-FFF2-40B4-BE49-F238E27FC236}">
                <a16:creationId xmlns:a16="http://schemas.microsoft.com/office/drawing/2014/main" id="{7397A5C6-63DD-4ADD-BCF7-60CB0C377A75}"/>
              </a:ext>
            </a:extLst>
          </p:cNvPr>
          <p:cNvSpPr/>
          <p:nvPr userDrawn="1"/>
        </p:nvSpPr>
        <p:spPr>
          <a:xfrm>
            <a:off x="3171265" y="6298639"/>
            <a:ext cx="5849471" cy="560378"/>
          </a:xfrm>
          <a:custGeom>
            <a:avLst/>
            <a:gdLst>
              <a:gd name="connsiteX0" fmla="*/ 5849471 w 5849471"/>
              <a:gd name="connsiteY0" fmla="*/ 560378 h 560378"/>
              <a:gd name="connsiteX1" fmla="*/ 5362949 w 5849471"/>
              <a:gd name="connsiteY1" fmla="*/ 73469 h 560378"/>
              <a:gd name="connsiteX2" fmla="*/ 5185948 w 5849471"/>
              <a:gd name="connsiteY2" fmla="*/ 0 h 560378"/>
              <a:gd name="connsiteX3" fmla="*/ 662940 w 5849471"/>
              <a:gd name="connsiteY3" fmla="*/ 0 h 560378"/>
              <a:gd name="connsiteX4" fmla="*/ 485938 w 5849471"/>
              <a:gd name="connsiteY4" fmla="*/ 73469 h 560378"/>
              <a:gd name="connsiteX5" fmla="*/ 0 w 5849471"/>
              <a:gd name="connsiteY5" fmla="*/ 560378 h 560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49471" h="560378">
                <a:moveTo>
                  <a:pt x="5849471" y="560378"/>
                </a:moveTo>
                <a:lnTo>
                  <a:pt x="5362949" y="73469"/>
                </a:lnTo>
                <a:cubicBezTo>
                  <a:pt x="5316002" y="26441"/>
                  <a:pt x="5252335" y="15"/>
                  <a:pt x="5185948" y="0"/>
                </a:cubicBezTo>
                <a:lnTo>
                  <a:pt x="662940" y="0"/>
                </a:lnTo>
                <a:cubicBezTo>
                  <a:pt x="596548" y="-11"/>
                  <a:pt x="532874" y="26419"/>
                  <a:pt x="485938" y="73469"/>
                </a:cubicBezTo>
                <a:lnTo>
                  <a:pt x="0" y="560378"/>
                </a:lnTo>
                <a:close/>
              </a:path>
            </a:pathLst>
          </a:custGeom>
          <a:solidFill>
            <a:schemeClr val="bg1"/>
          </a:solidFill>
          <a:ln w="11673" cap="flat">
            <a:noFill/>
            <a:prstDash val="solid"/>
            <a:miter/>
          </a:ln>
          <a:effectLst>
            <a:innerShdw blurRad="127000" dist="50800" dir="16200000">
              <a:prstClr val="black">
                <a:alpha val="20000"/>
              </a:prstClr>
            </a:innerShdw>
          </a:effectLst>
        </p:spPr>
        <p:txBody>
          <a:bodyPr rtlCol="0" anchor="ctr"/>
          <a:lstStyle/>
          <a:p>
            <a:endParaRPr lang="en-US"/>
          </a:p>
        </p:txBody>
      </p:sp>
      <p:sp>
        <p:nvSpPr>
          <p:cNvPr id="9" name="Rectangle 8">
            <a:extLst>
              <a:ext uri="{FF2B5EF4-FFF2-40B4-BE49-F238E27FC236}">
                <a16:creationId xmlns:a16="http://schemas.microsoft.com/office/drawing/2014/main" id="{6436161D-64ED-467C-9FBF-E83CD465F5DA}"/>
              </a:ext>
            </a:extLst>
          </p:cNvPr>
          <p:cNvSpPr>
            <a:spLocks noChangeArrowheads="1"/>
          </p:cNvSpPr>
          <p:nvPr userDrawn="1"/>
        </p:nvSpPr>
        <p:spPr bwMode="auto">
          <a:xfrm>
            <a:off x="3582650" y="6483671"/>
            <a:ext cx="2766284" cy="200055"/>
          </a:xfrm>
          <a:prstGeom prst="rect">
            <a:avLst/>
          </a:prstGeom>
          <a:noFill/>
          <a:ln w="12700" cap="sq">
            <a:noFill/>
            <a:miter lim="800000"/>
            <a:headEnd/>
            <a:tailEnd/>
          </a:ln>
          <a:effectLst/>
        </p:spPr>
        <p:txBody>
          <a:bodyPr wrap="square">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eaLnBrk="0" hangingPunct="0">
              <a:lnSpc>
                <a:spcPct val="100000"/>
              </a:lnSpc>
              <a:defRPr/>
            </a:pPr>
            <a:r>
              <a:rPr lang="en-US" sz="700" kern="0" spc="27">
                <a:solidFill>
                  <a:schemeClr val="bg2"/>
                </a:solidFill>
                <a:latin typeface="Barlow" pitchFamily="2" charset="77"/>
                <a:ea typeface="Arial Unicode MS" charset="0"/>
                <a:cs typeface="Arial" panose="020B0604020202020204" pitchFamily="34" charset="0"/>
              </a:rPr>
              <a:t>PUBLIC • Copyright ©2021 Rockwell Automation, Inc. </a:t>
            </a:r>
          </a:p>
        </p:txBody>
      </p:sp>
      <p:sp>
        <p:nvSpPr>
          <p:cNvPr id="10" name="Rectangle 9">
            <a:extLst>
              <a:ext uri="{FF2B5EF4-FFF2-40B4-BE49-F238E27FC236}">
                <a16:creationId xmlns:a16="http://schemas.microsoft.com/office/drawing/2014/main" id="{C17206B5-DD08-4D75-911C-BC11B224ECFF}"/>
              </a:ext>
            </a:extLst>
          </p:cNvPr>
          <p:cNvSpPr>
            <a:spLocks noChangeArrowheads="1"/>
          </p:cNvSpPr>
          <p:nvPr userDrawn="1"/>
        </p:nvSpPr>
        <p:spPr bwMode="auto">
          <a:xfrm>
            <a:off x="6075929" y="6460588"/>
            <a:ext cx="576150" cy="246221"/>
          </a:xfrm>
          <a:prstGeom prst="rect">
            <a:avLst/>
          </a:prstGeom>
          <a:noFill/>
          <a:ln w="12700" cap="sq">
            <a:noFill/>
            <a:miter lim="800000"/>
            <a:headEnd/>
            <a:tailEnd/>
          </a:ln>
          <a:effectLst/>
        </p:spPr>
        <p:txBody>
          <a:bodyPr wrap="square">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eaLnBrk="0" hangingPunct="0">
              <a:lnSpc>
                <a:spcPct val="100000"/>
              </a:lnSpc>
              <a:defRPr/>
            </a:pPr>
            <a:fld id="{C41E6217-FD4A-4698-ADE0-B72F602A1308}" type="slidenum">
              <a:rPr lang="en-US" sz="1000" b="1" kern="0" spc="27" smtClean="0">
                <a:solidFill>
                  <a:schemeClr val="tx1"/>
                </a:solidFill>
                <a:latin typeface="Barlow" pitchFamily="2" charset="77"/>
                <a:ea typeface="Arial Unicode MS" charset="0"/>
                <a:cs typeface="Arial" panose="020B0604020202020204" pitchFamily="34" charset="0"/>
              </a:rPr>
              <a:pPr algn="r" eaLnBrk="0" hangingPunct="0">
                <a:lnSpc>
                  <a:spcPct val="100000"/>
                </a:lnSpc>
                <a:defRPr/>
              </a:pPr>
              <a:t>‹#›</a:t>
            </a:fld>
            <a:endParaRPr lang="en-US" sz="1000" b="1" kern="0" spc="27">
              <a:solidFill>
                <a:schemeClr val="tx1"/>
              </a:solidFill>
              <a:latin typeface="Barlow" pitchFamily="2" charset="77"/>
              <a:ea typeface="Arial Unicode MS" charset="0"/>
              <a:cs typeface="Arial" panose="020B0604020202020204" pitchFamily="34" charset="0"/>
            </a:endParaRPr>
          </a:p>
        </p:txBody>
      </p:sp>
      <p:pic>
        <p:nvPicPr>
          <p:cNvPr id="11" name="Picture 10">
            <a:extLst>
              <a:ext uri="{FF2B5EF4-FFF2-40B4-BE49-F238E27FC236}">
                <a16:creationId xmlns:a16="http://schemas.microsoft.com/office/drawing/2014/main" id="{85EC8A3B-D13D-4762-AE72-C98A2FE47EB6}"/>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891203" y="6316927"/>
            <a:ext cx="1539014" cy="523264"/>
          </a:xfrm>
          <a:prstGeom prst="rect">
            <a:avLst/>
          </a:prstGeom>
          <a:effectLst/>
        </p:spPr>
      </p:pic>
    </p:spTree>
    <p:extLst>
      <p:ext uri="{BB962C8B-B14F-4D97-AF65-F5344CB8AC3E}">
        <p14:creationId xmlns:p14="http://schemas.microsoft.com/office/powerpoint/2010/main" val="1921946660"/>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A11C-A8D4-6C4D-9BC8-64E48AD30D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331764-D0FD-C041-9C7E-0E4A43C88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DC7AB4-98BC-AF48-AFE6-8627194A5CA6}"/>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5" name="Footer Placeholder 4">
            <a:extLst>
              <a:ext uri="{FF2B5EF4-FFF2-40B4-BE49-F238E27FC236}">
                <a16:creationId xmlns:a16="http://schemas.microsoft.com/office/drawing/2014/main" id="{830E2CE4-748E-A04B-BB23-47BF9CF92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414B8D-DB37-EC43-BCFA-555B02164E2A}"/>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577147613"/>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7721857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0CE17AF-4091-48A7-8681-C3B1BE5CA3B0}" type="datetime1">
              <a:rPr lang="en-GB" smtClean="0">
                <a:solidFill>
                  <a:srgbClr val="FFFFFF"/>
                </a:solidFill>
              </a:rPr>
              <a:pPr/>
              <a:t>29/07/2021</a:t>
            </a:fld>
            <a:endParaRPr lang="en-GB">
              <a:solidFill>
                <a:srgbClr val="FFFFFF"/>
              </a:solidFill>
            </a:endParaRPr>
          </a:p>
        </p:txBody>
      </p:sp>
      <p:sp>
        <p:nvSpPr>
          <p:cNvPr id="4" name="Footer Placeholder 3"/>
          <p:cNvSpPr>
            <a:spLocks noGrp="1"/>
          </p:cNvSpPr>
          <p:nvPr>
            <p:ph type="ftr" sz="quarter" idx="11"/>
          </p:nvPr>
        </p:nvSpPr>
        <p:spPr/>
        <p:txBody>
          <a:bodyPr/>
          <a:lstStyle/>
          <a:p>
            <a:endParaRPr lang="en-GB">
              <a:solidFill>
                <a:srgbClr val="FFFFFF"/>
              </a:solidFill>
            </a:endParaRPr>
          </a:p>
        </p:txBody>
      </p:sp>
      <p:sp>
        <p:nvSpPr>
          <p:cNvPr id="5" name="Slide Number Placeholder 4"/>
          <p:cNvSpPr>
            <a:spLocks noGrp="1"/>
          </p:cNvSpPr>
          <p:nvPr>
            <p:ph type="sldNum" sz="quarter" idx="12"/>
          </p:nvPr>
        </p:nvSpPr>
        <p:spPr/>
        <p:txBody>
          <a:bodyPr/>
          <a:lstStyle/>
          <a:p>
            <a:fld id="{66F9B19E-23E9-4120-A06C-57F6EDB783B3}" type="slidenum">
              <a:rPr lang="en-GB" smtClean="0">
                <a:solidFill>
                  <a:srgbClr val="FFFFFF"/>
                </a:solidFill>
              </a:rPr>
              <a:pPr/>
              <a:t>‹#›</a:t>
            </a:fld>
            <a:endParaRPr lang="en-GB">
              <a:solidFill>
                <a:srgbClr val="FFFFFF"/>
              </a:solidFill>
            </a:endParaRPr>
          </a:p>
        </p:txBody>
      </p:sp>
    </p:spTree>
    <p:extLst>
      <p:ext uri="{BB962C8B-B14F-4D97-AF65-F5344CB8AC3E}">
        <p14:creationId xmlns:p14="http://schemas.microsoft.com/office/powerpoint/2010/main" val="303934280"/>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57EB-4E89-E242-A168-D43300293B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5685AA-91AE-C64E-93AC-A496F2A7B1D3}"/>
              </a:ext>
            </a:extLst>
          </p:cNvPr>
          <p:cNvSpPr>
            <a:spLocks noGrp="1"/>
          </p:cNvSpPr>
          <p:nvPr>
            <p:ph type="body" idx="1"/>
          </p:nvPr>
        </p:nvSpPr>
        <p:spPr>
          <a:xfrm>
            <a:off x="831850" y="4589463"/>
            <a:ext cx="10515600" cy="1500187"/>
          </a:xfrm>
        </p:spPr>
        <p:txBody>
          <a:bodyPr/>
          <a:lstStyle>
            <a:lvl1pPr marL="0" indent="0">
              <a:buNone/>
              <a:defRPr sz="2400">
                <a:solidFill>
                  <a:srgbClr val="666666"/>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92AC60-9D74-8B41-930D-BB628CAABBF0}"/>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5" name="Footer Placeholder 4">
            <a:extLst>
              <a:ext uri="{FF2B5EF4-FFF2-40B4-BE49-F238E27FC236}">
                <a16:creationId xmlns:a16="http://schemas.microsoft.com/office/drawing/2014/main" id="{16321E3F-34DB-7B4D-9244-CCADF2A143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FB0466-2D9D-1140-B7F5-7E5C97FF6F8F}"/>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584985150"/>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0501-FEE8-4A43-A887-C778D57CCB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E4D5F-58EF-5047-BAEF-694F619DB3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B60468-267F-1F45-AAA2-30AF13763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38E6A-F55F-9B41-BB5F-C47771404DD5}"/>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6" name="Footer Placeholder 5">
            <a:extLst>
              <a:ext uri="{FF2B5EF4-FFF2-40B4-BE49-F238E27FC236}">
                <a16:creationId xmlns:a16="http://schemas.microsoft.com/office/drawing/2014/main" id="{7392FE18-73E8-D64A-AB50-97C717CC84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1D3D61-E3AB-0747-BB3D-CFD3451A5BAB}"/>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4203977925"/>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0A6E-DE0E-2047-9B57-B6C4164431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F9A373-AE7E-BE47-8F90-0C128D8C9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476-02D3-DB4A-8088-2F39581474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882436-7D37-7042-86BD-45DF3540E4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9A76ED-D4BC-F841-81E1-15917572AD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B39283-87BD-9944-A83A-B75EA0420282}"/>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8" name="Footer Placeholder 7">
            <a:extLst>
              <a:ext uri="{FF2B5EF4-FFF2-40B4-BE49-F238E27FC236}">
                <a16:creationId xmlns:a16="http://schemas.microsoft.com/office/drawing/2014/main" id="{A8D46DFF-F0FE-C544-BB34-8F3B5EFEAA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BAA5F-1E1E-0842-A6CF-0544FADA7B93}"/>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212193560"/>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obj" preserve="1">
  <p:cSld name="Code Sa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hasCustomPrompt="1"/>
          </p:nvPr>
        </p:nvSpPr>
        <p:spPr/>
        <p:txBody>
          <a:bodyPr/>
          <a:lstStyle>
            <a:lvl1pPr marL="0" indent="0">
              <a:buNone/>
              <a:defRPr>
                <a:latin typeface="Consolas" panose="020B0609020204030204" pitchFamily="49" charset="0"/>
                <a:cs typeface="Consolas" panose="020B0609020204030204" pitchFamily="49" charset="0"/>
              </a:defRPr>
            </a:lvl1pPr>
            <a:lvl2pPr marL="457200" indent="0">
              <a:buNone/>
              <a:defRPr>
                <a:latin typeface="Consolas" panose="020B0609020204030204" pitchFamily="49" charset="0"/>
                <a:cs typeface="Consolas" panose="020B0609020204030204" pitchFamily="49" charset="0"/>
              </a:defRPr>
            </a:lvl2pPr>
            <a:lvl3pPr marL="914400" indent="0">
              <a:buNone/>
              <a:defRPr>
                <a:latin typeface="Consolas" panose="020B0609020204030204" pitchFamily="49" charset="0"/>
                <a:cs typeface="Consolas" panose="020B0609020204030204" pitchFamily="49" charset="0"/>
              </a:defRPr>
            </a:lvl3pPr>
            <a:lvl4pPr marL="1371600" indent="0">
              <a:buNone/>
              <a:defRPr>
                <a:latin typeface="Consolas" panose="020B0609020204030204" pitchFamily="49" charset="0"/>
                <a:cs typeface="Consolas" panose="020B0609020204030204" pitchFamily="49" charset="0"/>
              </a:defRPr>
            </a:lvl4pPr>
            <a:lvl5pPr marL="1828800" indent="0">
              <a:buNone/>
              <a:defRPr>
                <a:latin typeface="Consolas" panose="020B0609020204030204" pitchFamily="49" charset="0"/>
                <a:cs typeface="Consolas" panose="020B0609020204030204" pitchFamily="49" charset="0"/>
              </a:defRPr>
            </a:lvl5pPr>
          </a:lstStyle>
          <a:p>
            <a:pPr lvl="0"/>
            <a:r>
              <a:rPr lang="en-US"/>
              <a:t>Code sample</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372744456"/>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Char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56624A-E4D8-624A-AF52-D5C15E20BD99}"/>
              </a:ext>
            </a:extLst>
          </p:cNvPr>
          <p:cNvSpPr>
            <a:spLocks noGrp="1"/>
          </p:cNvSpPr>
          <p:nvPr>
            <p:ph type="dt" sz="half" idx="10"/>
          </p:nvPr>
        </p:nvSpPr>
        <p:spPr/>
        <p:txBody>
          <a:bodyPr/>
          <a:lstStyle/>
          <a:p>
            <a:fld id="{0A627400-D089-7447-864B-77479EBD4214}" type="datetimeFigureOut">
              <a:rPr lang="en-US" smtClean="0"/>
              <a:pPr/>
              <a:t>7/29/2021</a:t>
            </a:fld>
            <a:endParaRPr lang="en-US"/>
          </a:p>
        </p:txBody>
      </p:sp>
      <p:sp>
        <p:nvSpPr>
          <p:cNvPr id="4" name="Footer Placeholder 3">
            <a:extLst>
              <a:ext uri="{FF2B5EF4-FFF2-40B4-BE49-F238E27FC236}">
                <a16:creationId xmlns:a16="http://schemas.microsoft.com/office/drawing/2014/main" id="{0A51B6B7-52EB-3046-BF6F-023178C750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CAA532-BC67-8A4F-B223-0004D108EADB}"/>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6" name="Chart 5">
            <a:extLst>
              <a:ext uri="{FF2B5EF4-FFF2-40B4-BE49-F238E27FC236}">
                <a16:creationId xmlns:a16="http://schemas.microsoft.com/office/drawing/2014/main" id="{BDCD4FA8-3C28-E842-9AA7-6143A425B8AB}"/>
              </a:ext>
            </a:extLst>
          </p:cNvPr>
          <p:cNvGraphicFramePr/>
          <p:nvPr/>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11570521"/>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p:cSld name="Progr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2AABD-0390-5149-AC89-BDB4D2619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FEAFF-80BF-634D-9E1A-5557D42C427B}"/>
              </a:ext>
            </a:extLst>
          </p:cNvPr>
          <p:cNvSpPr>
            <a:spLocks noGrp="1"/>
          </p:cNvSpPr>
          <p:nvPr>
            <p:ph type="dt" sz="half" idx="10"/>
          </p:nvPr>
        </p:nvSpPr>
        <p:spPr/>
        <p:txBody>
          <a:bodyPr/>
          <a:lstStyle/>
          <a:p>
            <a:fld id="{0A627400-D089-7447-864B-77479EBD4214}" type="datetimeFigureOut">
              <a:rPr lang="en-US" smtClean="0"/>
              <a:pPr/>
              <a:t>7/29/2021</a:t>
            </a:fld>
            <a:endParaRPr lang="en-US"/>
          </a:p>
        </p:txBody>
      </p:sp>
      <p:sp>
        <p:nvSpPr>
          <p:cNvPr id="4" name="Footer Placeholder 3">
            <a:extLst>
              <a:ext uri="{FF2B5EF4-FFF2-40B4-BE49-F238E27FC236}">
                <a16:creationId xmlns:a16="http://schemas.microsoft.com/office/drawing/2014/main" id="{414FEAE8-62E8-DF40-B793-395FF00D70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06F6DF-02D9-A943-950B-0BE4E7CCCA9D}"/>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7" name="Diagram 6">
            <a:extLst>
              <a:ext uri="{FF2B5EF4-FFF2-40B4-BE49-F238E27FC236}">
                <a16:creationId xmlns:a16="http://schemas.microsoft.com/office/drawing/2014/main" id="{11B645DB-1556-2F4A-B659-25BAB30ADD11}"/>
              </a:ext>
            </a:extLst>
          </p:cNvPr>
          <p:cNvGraphicFramePr/>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24122846"/>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10EC-A5E8-2E46-AB03-8D03FBCC2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4253668323"/>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D0FB5-8750-2E43-A44E-E5888302001F}"/>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3" name="Footer Placeholder 2">
            <a:extLst>
              <a:ext uri="{FF2B5EF4-FFF2-40B4-BE49-F238E27FC236}">
                <a16:creationId xmlns:a16="http://schemas.microsoft.com/office/drawing/2014/main" id="{FDDB610F-7B19-C746-9E0B-2E5B1ECA5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F611-C530-CE49-B2FA-F7DB8E10BB84}"/>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558240346"/>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F4C8-ACE5-AA41-9EBC-6F219CCD02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26919D-151A-7C4C-8A71-C4ABA1A22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FBA6F2-5020-7242-9E57-E0675E0B2F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36613-A664-FA43-A06B-0B7D89B886D7}"/>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6" name="Footer Placeholder 5">
            <a:extLst>
              <a:ext uri="{FF2B5EF4-FFF2-40B4-BE49-F238E27FC236}">
                <a16:creationId xmlns:a16="http://schemas.microsoft.com/office/drawing/2014/main" id="{D8F30207-37C8-244F-BB68-9F8052354B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8AD2-D0EA-8F4D-87DC-04542465F06D}"/>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544594920"/>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D9E6-2CA3-2544-A192-D985D823E5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E2FEFA-8567-2C47-85B7-8DDFFB5845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616CA7B-86B2-1443-A763-E8CF8795D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5604EC-890E-114F-B30A-63738A82E2E5}"/>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6" name="Footer Placeholder 5">
            <a:extLst>
              <a:ext uri="{FF2B5EF4-FFF2-40B4-BE49-F238E27FC236}">
                <a16:creationId xmlns:a16="http://schemas.microsoft.com/office/drawing/2014/main" id="{1F1EA932-181E-D243-8AEB-86E683A0CD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439FE-C77A-E345-AB8F-0CF0003F5AA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8297892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chemeClr val="tx1"/>
                </a:solidFill>
              </a:defRPr>
            </a:lvl1pPr>
          </a:lstStyle>
          <a:p>
            <a:fld id="{20CE17AF-4091-48A7-8681-C3B1BE5CA3B0}" type="datetime1">
              <a:rPr lang="en-GB" smtClean="0">
                <a:solidFill>
                  <a:srgbClr val="FFFFFF"/>
                </a:solidFill>
              </a:rPr>
              <a:pPr/>
              <a:t>29/07/2021</a:t>
            </a:fld>
            <a:endParaRPr lang="en-GB">
              <a:solidFill>
                <a:srgbClr val="FFFFFF"/>
              </a:solidFill>
            </a:endParaRPr>
          </a:p>
        </p:txBody>
      </p:sp>
      <p:sp>
        <p:nvSpPr>
          <p:cNvPr id="3" name="Footer Placeholder 2"/>
          <p:cNvSpPr>
            <a:spLocks noGrp="1"/>
          </p:cNvSpPr>
          <p:nvPr>
            <p:ph type="ftr" sz="quarter" idx="11"/>
          </p:nvPr>
        </p:nvSpPr>
        <p:spPr/>
        <p:txBody>
          <a:bodyPr/>
          <a:lstStyle>
            <a:lvl1pPr>
              <a:defRPr>
                <a:solidFill>
                  <a:schemeClr val="tx1"/>
                </a:solidFill>
              </a:defRPr>
            </a:lvl1pPr>
          </a:lstStyle>
          <a:p>
            <a:endParaRPr lang="en-GB">
              <a:solidFill>
                <a:srgbClr val="FFFFFF"/>
              </a:solidFill>
            </a:endParaRPr>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spTree>
    <p:extLst>
      <p:ext uri="{BB962C8B-B14F-4D97-AF65-F5344CB8AC3E}">
        <p14:creationId xmlns:p14="http://schemas.microsoft.com/office/powerpoint/2010/main" val="1773170862"/>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type="tx">
  <p:cSld name="1_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mj-lt"/>
              </a:defRPr>
            </a:lvl1pPr>
          </a:lstStyle>
          <a:p>
            <a:r>
              <a:rPr lang="en-US"/>
              <a:t>Click to edit Master title style</a:t>
            </a:r>
            <a:endParaRPr lang="en-GB"/>
          </a:p>
        </p:txBody>
      </p:sp>
      <p:sp>
        <p:nvSpPr>
          <p:cNvPr id="3" name="Text Placeholder 2"/>
          <p:cNvSpPr>
            <a:spLocks noGrp="1"/>
          </p:cNvSpPr>
          <p:nvPr>
            <p:ph type="body" idx="1"/>
          </p:nvPr>
        </p:nvSpPr>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Footer Placeholder 3"/>
          <p:cNvSpPr>
            <a:spLocks noGrp="1"/>
          </p:cNvSpPr>
          <p:nvPr>
            <p:ph type="ftr" sz="quarter" idx="10"/>
          </p:nvPr>
        </p:nvSpPr>
        <p:spPr>
          <a:xfrm>
            <a:off x="812802" y="6248216"/>
            <a:ext cx="7228111" cy="365125"/>
          </a:xfrm>
          <a:prstGeom prst="rect">
            <a:avLst/>
          </a:prstGeom>
        </p:spPr>
        <p:txBody>
          <a:bodyPr/>
          <a:lstStyle>
            <a:lvl1pPr>
              <a:defRPr/>
            </a:lvl1pPr>
          </a:lstStyle>
          <a:p>
            <a:pPr defTabSz="914462"/>
            <a:endParaRPr lang="en-GB" sz="1867">
              <a:solidFill>
                <a:srgbClr val="505050"/>
              </a:solidFill>
            </a:endParaRPr>
          </a:p>
        </p:txBody>
      </p:sp>
      <p:sp>
        <p:nvSpPr>
          <p:cNvPr id="5" name="Slide Number Placeholder 4"/>
          <p:cNvSpPr>
            <a:spLocks noGrp="1"/>
          </p:cNvSpPr>
          <p:nvPr>
            <p:ph type="sldNum" sz="quarter" idx="11"/>
          </p:nvPr>
        </p:nvSpPr>
        <p:spPr>
          <a:xfrm>
            <a:off x="0" y="1272223"/>
            <a:ext cx="711200" cy="244476"/>
          </a:xfrm>
          <a:prstGeom prst="rect">
            <a:avLst/>
          </a:prstGeom>
        </p:spPr>
        <p:txBody>
          <a:bodyPr/>
          <a:lstStyle>
            <a:lvl1pPr>
              <a:defRPr/>
            </a:lvl1pPr>
          </a:lstStyle>
          <a:p>
            <a:pPr defTabSz="914462"/>
            <a:fld id="{8BAA82A5-D41F-40B6-864A-06BCCF57D3E7}" type="slidenum">
              <a:rPr lang="en-GB" sz="1867" smtClean="0">
                <a:solidFill>
                  <a:srgbClr val="505050"/>
                </a:solidFill>
              </a:rPr>
              <a:pPr defTabSz="914462"/>
              <a:t>‹#›</a:t>
            </a:fld>
            <a:endParaRPr lang="en-GB" sz="1867">
              <a:solidFill>
                <a:srgbClr val="505050"/>
              </a:solidFill>
            </a:endParaRPr>
          </a:p>
        </p:txBody>
      </p:sp>
      <p:sp>
        <p:nvSpPr>
          <p:cNvPr id="6" name="Date Placeholder 5"/>
          <p:cNvSpPr>
            <a:spLocks noGrp="1"/>
          </p:cNvSpPr>
          <p:nvPr>
            <p:ph type="dt" sz="half" idx="12"/>
          </p:nvPr>
        </p:nvSpPr>
        <p:spPr>
          <a:xfrm>
            <a:off x="8128000" y="6248411"/>
            <a:ext cx="3556000" cy="365125"/>
          </a:xfrm>
          <a:prstGeom prst="rect">
            <a:avLst/>
          </a:prstGeom>
        </p:spPr>
        <p:txBody>
          <a:bodyPr/>
          <a:lstStyle>
            <a:lvl1pPr>
              <a:defRPr/>
            </a:lvl1pPr>
          </a:lstStyle>
          <a:p>
            <a:pPr defTabSz="914462"/>
            <a:endParaRPr lang="en-GB" sz="1867">
              <a:solidFill>
                <a:srgbClr val="505050"/>
              </a:solidFill>
            </a:endParaRPr>
          </a:p>
        </p:txBody>
      </p:sp>
    </p:spTree>
    <p:extLst>
      <p:ext uri="{BB962C8B-B14F-4D97-AF65-F5344CB8AC3E}">
        <p14:creationId xmlns:p14="http://schemas.microsoft.com/office/powerpoint/2010/main" val="1209208989"/>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userDrawn="1">
  <p:cSld name="Section Title Dark Purple">
    <p:bg>
      <p:bgPr>
        <a:solidFill>
          <a:schemeClr val="accent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1773239"/>
            <a:ext cx="10943167" cy="2125661"/>
          </a:xfrm>
        </p:spPr>
        <p:txBody>
          <a:bodyPr>
            <a:normAutofit/>
          </a:bodyPr>
          <a:lstStyle>
            <a:lvl1pPr marL="0" indent="0">
              <a:buNone/>
              <a:defRPr lang="en-US" sz="12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Section title</a:t>
            </a:r>
          </a:p>
        </p:txBody>
      </p:sp>
      <p:sp>
        <p:nvSpPr>
          <p:cNvPr id="4" name="Text Placeholder 8"/>
          <p:cNvSpPr>
            <a:spLocks noGrp="1"/>
          </p:cNvSpPr>
          <p:nvPr>
            <p:ph type="body" sz="quarter" idx="11" hasCustomPrompt="1"/>
          </p:nvPr>
        </p:nvSpPr>
        <p:spPr>
          <a:xfrm>
            <a:off x="624418" y="4006850"/>
            <a:ext cx="10943167" cy="57427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Section subtitle</a:t>
            </a:r>
          </a:p>
        </p:txBody>
      </p:sp>
    </p:spTree>
    <p:extLst>
      <p:ext uri="{BB962C8B-B14F-4D97-AF65-F5344CB8AC3E}">
        <p14:creationId xmlns:p14="http://schemas.microsoft.com/office/powerpoint/2010/main" val="4003201436"/>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A11C-A8D4-6C4D-9BC8-64E48AD30D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331764-D0FD-C041-9C7E-0E4A43C88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DC7AB4-98BC-AF48-AFE6-8627194A5CA6}"/>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5" name="Footer Placeholder 4">
            <a:extLst>
              <a:ext uri="{FF2B5EF4-FFF2-40B4-BE49-F238E27FC236}">
                <a16:creationId xmlns:a16="http://schemas.microsoft.com/office/drawing/2014/main" id="{830E2CE4-748E-A04B-BB23-47BF9CF92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414B8D-DB37-EC43-BCFA-555B02164E2A}"/>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380683901"/>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910143396"/>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57EB-4E89-E242-A168-D43300293B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5685AA-91AE-C64E-93AC-A496F2A7B1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92AC60-9D74-8B41-930D-BB628CAABBF0}"/>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5" name="Footer Placeholder 4">
            <a:extLst>
              <a:ext uri="{FF2B5EF4-FFF2-40B4-BE49-F238E27FC236}">
                <a16:creationId xmlns:a16="http://schemas.microsoft.com/office/drawing/2014/main" id="{16321E3F-34DB-7B4D-9244-CCADF2A1431F}"/>
              </a:ext>
            </a:extLst>
          </p:cNvPr>
          <p:cNvSpPr>
            <a:spLocks noGrp="1"/>
          </p:cNvSpPr>
          <p:nvPr>
            <p:ph type="ftr" sz="quarter" idx="11"/>
          </p:nvPr>
        </p:nvSpPr>
        <p:spPr/>
        <p:txBody>
          <a:bodyPr/>
          <a:lstStyle/>
          <a:p>
            <a:r>
              <a:rPr lang="en-US"/>
              <a:t>.NET Conf 2020</a:t>
            </a:r>
          </a:p>
        </p:txBody>
      </p:sp>
      <p:sp>
        <p:nvSpPr>
          <p:cNvPr id="6" name="Slide Number Placeholder 5">
            <a:extLst>
              <a:ext uri="{FF2B5EF4-FFF2-40B4-BE49-F238E27FC236}">
                <a16:creationId xmlns:a16="http://schemas.microsoft.com/office/drawing/2014/main" id="{2CFB0466-2D9D-1140-B7F5-7E5C97FF6F8F}"/>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941955532"/>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0501-FEE8-4A43-A887-C778D57CCB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E4D5F-58EF-5047-BAEF-694F619DB3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B60468-267F-1F45-AAA2-30AF13763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38E6A-F55F-9B41-BB5F-C47771404DD5}"/>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6" name="Footer Placeholder 5">
            <a:extLst>
              <a:ext uri="{FF2B5EF4-FFF2-40B4-BE49-F238E27FC236}">
                <a16:creationId xmlns:a16="http://schemas.microsoft.com/office/drawing/2014/main" id="{7392FE18-73E8-D64A-AB50-97C717CC84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1D3D61-E3AB-0747-BB3D-CFD3451A5BAB}"/>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633744569"/>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0A6E-DE0E-2047-9B57-B6C4164431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F9A373-AE7E-BE47-8F90-0C128D8C9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476-02D3-DB4A-8088-2F39581474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882436-7D37-7042-86BD-45DF3540E4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9A76ED-D4BC-F841-81E1-15917572AD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B39283-87BD-9944-A83A-B75EA0420282}"/>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8" name="Footer Placeholder 7">
            <a:extLst>
              <a:ext uri="{FF2B5EF4-FFF2-40B4-BE49-F238E27FC236}">
                <a16:creationId xmlns:a16="http://schemas.microsoft.com/office/drawing/2014/main" id="{A8D46DFF-F0FE-C544-BB34-8F3B5EFEAA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BAA5F-1E1E-0842-A6CF-0544FADA7B93}"/>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679599205"/>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obj" preserve="1">
  <p:cSld name="Code Sa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hasCustomPrompt="1"/>
          </p:nvPr>
        </p:nvSpPr>
        <p:spPr/>
        <p:txBody>
          <a:bodyPr/>
          <a:lstStyle>
            <a:lvl1pPr marL="0" indent="0">
              <a:buNone/>
              <a:defRPr>
                <a:latin typeface="Consolas" panose="020B0609020204030204" pitchFamily="49" charset="0"/>
                <a:cs typeface="Consolas" panose="020B0609020204030204" pitchFamily="49" charset="0"/>
              </a:defRPr>
            </a:lvl1pPr>
            <a:lvl2pPr marL="457200" indent="0">
              <a:buNone/>
              <a:defRPr>
                <a:latin typeface="Consolas" panose="020B0609020204030204" pitchFamily="49" charset="0"/>
                <a:cs typeface="Consolas" panose="020B0609020204030204" pitchFamily="49" charset="0"/>
              </a:defRPr>
            </a:lvl2pPr>
            <a:lvl3pPr marL="914400" indent="0">
              <a:buNone/>
              <a:defRPr>
                <a:latin typeface="Consolas" panose="020B0609020204030204" pitchFamily="49" charset="0"/>
                <a:cs typeface="Consolas" panose="020B0609020204030204" pitchFamily="49" charset="0"/>
              </a:defRPr>
            </a:lvl3pPr>
            <a:lvl4pPr marL="1371600" indent="0">
              <a:buNone/>
              <a:defRPr>
                <a:latin typeface="Consolas" panose="020B0609020204030204" pitchFamily="49" charset="0"/>
                <a:cs typeface="Consolas" panose="020B0609020204030204" pitchFamily="49" charset="0"/>
              </a:defRPr>
            </a:lvl4pPr>
            <a:lvl5pPr marL="1828800" indent="0">
              <a:buNone/>
              <a:defRPr>
                <a:latin typeface="Consolas" panose="020B0609020204030204" pitchFamily="49" charset="0"/>
                <a:cs typeface="Consolas" panose="020B0609020204030204" pitchFamily="49" charset="0"/>
              </a:defRPr>
            </a:lvl5pPr>
          </a:lstStyle>
          <a:p>
            <a:pPr lvl="0"/>
            <a:r>
              <a:rPr lang="en-US"/>
              <a:t>Code sample</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345056111"/>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56624A-E4D8-624A-AF52-D5C15E20BD99}"/>
              </a:ext>
            </a:extLst>
          </p:cNvPr>
          <p:cNvSpPr>
            <a:spLocks noGrp="1"/>
          </p:cNvSpPr>
          <p:nvPr>
            <p:ph type="dt" sz="half" idx="10"/>
          </p:nvPr>
        </p:nvSpPr>
        <p:spPr/>
        <p:txBody>
          <a:bodyPr/>
          <a:lstStyle/>
          <a:p>
            <a:fld id="{0A627400-D089-7447-864B-77479EBD4214}" type="datetimeFigureOut">
              <a:rPr lang="en-US" smtClean="0"/>
              <a:pPr/>
              <a:t>7/29/2021</a:t>
            </a:fld>
            <a:endParaRPr lang="en-US"/>
          </a:p>
        </p:txBody>
      </p:sp>
      <p:sp>
        <p:nvSpPr>
          <p:cNvPr id="4" name="Footer Placeholder 3">
            <a:extLst>
              <a:ext uri="{FF2B5EF4-FFF2-40B4-BE49-F238E27FC236}">
                <a16:creationId xmlns:a16="http://schemas.microsoft.com/office/drawing/2014/main" id="{0A51B6B7-52EB-3046-BF6F-023178C750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CAA532-BC67-8A4F-B223-0004D108EADB}"/>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6" name="Chart 5">
            <a:extLst>
              <a:ext uri="{FF2B5EF4-FFF2-40B4-BE49-F238E27FC236}">
                <a16:creationId xmlns:a16="http://schemas.microsoft.com/office/drawing/2014/main" id="{BDCD4FA8-3C28-E842-9AA7-6143A425B8AB}"/>
              </a:ext>
            </a:extLst>
          </p:cNvPr>
          <p:cNvGraphicFramePr/>
          <p:nvPr userDrawn="1"/>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888299530"/>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Progr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2AABD-0390-5149-AC89-BDB4D2619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FEAFF-80BF-634D-9E1A-5557D42C427B}"/>
              </a:ext>
            </a:extLst>
          </p:cNvPr>
          <p:cNvSpPr>
            <a:spLocks noGrp="1"/>
          </p:cNvSpPr>
          <p:nvPr>
            <p:ph type="dt" sz="half" idx="10"/>
          </p:nvPr>
        </p:nvSpPr>
        <p:spPr/>
        <p:txBody>
          <a:bodyPr/>
          <a:lstStyle/>
          <a:p>
            <a:fld id="{0A627400-D089-7447-864B-77479EBD4214}" type="datetimeFigureOut">
              <a:rPr lang="en-US" smtClean="0"/>
              <a:pPr/>
              <a:t>7/29/2021</a:t>
            </a:fld>
            <a:endParaRPr lang="en-US"/>
          </a:p>
        </p:txBody>
      </p:sp>
      <p:sp>
        <p:nvSpPr>
          <p:cNvPr id="4" name="Footer Placeholder 3">
            <a:extLst>
              <a:ext uri="{FF2B5EF4-FFF2-40B4-BE49-F238E27FC236}">
                <a16:creationId xmlns:a16="http://schemas.microsoft.com/office/drawing/2014/main" id="{414FEAE8-62E8-DF40-B793-395FF00D70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06F6DF-02D9-A943-950B-0BE4E7CCCA9D}"/>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7" name="Diagram 6">
            <a:extLst>
              <a:ext uri="{FF2B5EF4-FFF2-40B4-BE49-F238E27FC236}">
                <a16:creationId xmlns:a16="http://schemas.microsoft.com/office/drawing/2014/main" id="{11B645DB-1556-2F4A-B659-25BAB30ADD11}"/>
              </a:ext>
            </a:extLst>
          </p:cNvPr>
          <p:cNvGraphicFramePr/>
          <p:nvPr userDrawn="1"/>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809534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a:t>Slide for Developer Code</a:t>
            </a:r>
          </a:p>
        </p:txBody>
      </p:sp>
      <p:sp>
        <p:nvSpPr>
          <p:cNvPr id="5" name="Text Placeholder 4"/>
          <p:cNvSpPr>
            <a:spLocks noGrp="1"/>
          </p:cNvSpPr>
          <p:nvPr>
            <p:ph type="body" sz="quarter" idx="10"/>
          </p:nvPr>
        </p:nvSpPr>
        <p:spPr>
          <a:xfrm>
            <a:off x="518454" y="1447800"/>
            <a:ext cx="11155093" cy="1449628"/>
          </a:xfrm>
        </p:spPr>
        <p:txBody>
          <a:bodyPr/>
          <a:lstStyle>
            <a:lvl1pPr marL="0" indent="0">
              <a:buNone/>
              <a:defRPr sz="2400">
                <a:solidFill>
                  <a:schemeClr val="tx1"/>
                </a:solidFill>
                <a:latin typeface="Consolas" pitchFamily="49" charset="0"/>
                <a:cs typeface="Consolas" pitchFamily="49" charset="0"/>
              </a:defRPr>
            </a:lvl1pPr>
            <a:lvl2pPr marL="254741" indent="0">
              <a:buNone/>
              <a:defRPr>
                <a:solidFill>
                  <a:schemeClr val="tx1"/>
                </a:solidFill>
                <a:latin typeface="Consolas" pitchFamily="49" charset="0"/>
                <a:cs typeface="Consolas" pitchFamily="49" charset="0"/>
              </a:defRPr>
            </a:lvl2pPr>
            <a:lvl3pPr marL="429729" indent="0">
              <a:buNone/>
              <a:defRPr>
                <a:solidFill>
                  <a:schemeClr val="tx1"/>
                </a:solidFill>
                <a:latin typeface="Consolas" pitchFamily="49" charset="0"/>
                <a:cs typeface="Consolas" pitchFamily="49" charset="0"/>
              </a:defRPr>
            </a:lvl3pPr>
            <a:lvl4pPr marL="598761" indent="0">
              <a:buNone/>
              <a:defRPr>
                <a:solidFill>
                  <a:schemeClr val="tx1"/>
                </a:solidFill>
                <a:latin typeface="Consolas" pitchFamily="49" charset="0"/>
                <a:cs typeface="Consolas" pitchFamily="49" charset="0"/>
              </a:defRPr>
            </a:lvl4pPr>
            <a:lvl5pPr marL="772558" indent="0">
              <a:buNone/>
              <a:defRPr>
                <a:solidFill>
                  <a:schemeClr val="tx1"/>
                </a:solidFill>
                <a:latin typeface="Consolas" pitchFamily="49" charset="0"/>
                <a:cs typeface="Consolas"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1"/>
          </p:nvPr>
        </p:nvSpPr>
        <p:spPr/>
        <p:txBody>
          <a:bodyPr/>
          <a:lstStyle>
            <a:lvl1pPr>
              <a:defRPr>
                <a:solidFill>
                  <a:schemeClr val="tx1"/>
                </a:solidFill>
              </a:defRPr>
            </a:lvl1pPr>
          </a:lstStyle>
          <a:p>
            <a:fld id="{20CE17AF-4091-48A7-8681-C3B1BE5CA3B0}" type="datetime1">
              <a:rPr lang="en-GB" smtClean="0">
                <a:solidFill>
                  <a:srgbClr val="FFFFFF"/>
                </a:solidFill>
              </a:rPr>
              <a:pPr/>
              <a:t>29/07/2021</a:t>
            </a:fld>
            <a:endParaRPr lang="en-GB">
              <a:solidFill>
                <a:srgbClr val="FFFFFF"/>
              </a:solidFill>
            </a:endParaRPr>
          </a:p>
        </p:txBody>
      </p:sp>
      <p:sp>
        <p:nvSpPr>
          <p:cNvPr id="6" name="Footer Placeholder 5"/>
          <p:cNvSpPr>
            <a:spLocks noGrp="1"/>
          </p:cNvSpPr>
          <p:nvPr>
            <p:ph type="ftr" sz="quarter" idx="12"/>
          </p:nvPr>
        </p:nvSpPr>
        <p:spPr/>
        <p:txBody>
          <a:bodyPr/>
          <a:lstStyle>
            <a:lvl1pPr>
              <a:defRPr>
                <a:solidFill>
                  <a:schemeClr val="tx1"/>
                </a:solidFill>
              </a:defRPr>
            </a:lvl1pPr>
          </a:lstStyle>
          <a:p>
            <a:endParaRPr lang="en-GB">
              <a:solidFill>
                <a:srgbClr val="FFFFFF"/>
              </a:solidFill>
            </a:endParaRPr>
          </a:p>
        </p:txBody>
      </p:sp>
      <p:sp>
        <p:nvSpPr>
          <p:cNvPr id="7" name="Slide Number Placeholder 6"/>
          <p:cNvSpPr>
            <a:spLocks noGrp="1"/>
          </p:cNvSpPr>
          <p:nvPr>
            <p:ph type="sldNum" sz="quarter" idx="13"/>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spTree>
    <p:extLst>
      <p:ext uri="{BB962C8B-B14F-4D97-AF65-F5344CB8AC3E}">
        <p14:creationId xmlns:p14="http://schemas.microsoft.com/office/powerpoint/2010/main" val="1325068144"/>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10EC-A5E8-2E46-AB03-8D03FBCC2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08321330"/>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Announcement">
    <p:spTree>
      <p:nvGrpSpPr>
        <p:cNvPr id="1" name=""/>
        <p:cNvGrpSpPr/>
        <p:nvPr/>
      </p:nvGrpSpPr>
      <p:grpSpPr>
        <a:xfrm>
          <a:off x="0" y="0"/>
          <a:ext cx="0" cy="0"/>
          <a:chOff x="0" y="0"/>
          <a:chExt cx="0" cy="0"/>
        </a:xfrm>
      </p:grpSpPr>
      <p:pic>
        <p:nvPicPr>
          <p:cNvPr id="22" name="Graphic 21">
            <a:extLst>
              <a:ext uri="{FF2B5EF4-FFF2-40B4-BE49-F238E27FC236}">
                <a16:creationId xmlns:a16="http://schemas.microsoft.com/office/drawing/2014/main" id="{358A6850-D9C4-3746-B59F-1EB779D13AF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92000" cy="7106479"/>
          </a:xfrm>
          <a:prstGeom prst="rect">
            <a:avLst/>
          </a:prstGeom>
        </p:spPr>
      </p:pic>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
        <p:nvSpPr>
          <p:cNvPr id="6" name="Rectangle: Rounded Corners 4">
            <a:extLst>
              <a:ext uri="{FF2B5EF4-FFF2-40B4-BE49-F238E27FC236}">
                <a16:creationId xmlns:a16="http://schemas.microsoft.com/office/drawing/2014/main" id="{E3D2D5C4-B844-114B-9697-42D21689D269}"/>
              </a:ext>
            </a:extLst>
          </p:cNvPr>
          <p:cNvSpPr/>
          <p:nvPr userDrawn="1"/>
        </p:nvSpPr>
        <p:spPr bwMode="auto">
          <a:xfrm>
            <a:off x="838200" y="1021680"/>
            <a:ext cx="1846092" cy="384048"/>
          </a:xfrm>
          <a:prstGeom prst="roundRect">
            <a:avLst>
              <a:gd name="adj" fmla="val 26320"/>
            </a:avLst>
          </a:prstGeom>
          <a:solidFill>
            <a:schemeClr val="accent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500" b="0" i="0" u="none" strike="noStrike" kern="1200" cap="none" spc="200" normalizeH="0" baseline="0" noProof="0">
                <a:ln>
                  <a:noFill/>
                </a:ln>
                <a:gradFill>
                  <a:gsLst>
                    <a:gs pos="0">
                      <a:srgbClr val="002050"/>
                    </a:gs>
                    <a:gs pos="100000">
                      <a:srgbClr val="002050"/>
                    </a:gs>
                  </a:gsLst>
                  <a:lin ang="5400000" scaled="0"/>
                </a:gradFill>
                <a:effectLst/>
                <a:uLnTx/>
                <a:uFillTx/>
                <a:latin typeface="Open Sans" panose="020B0606030504020204" pitchFamily="34" charset="0"/>
                <a:ea typeface="+mn-ea"/>
                <a:cs typeface="Open Sans" panose="020B0606030504020204" pitchFamily="34" charset="0"/>
              </a:rPr>
              <a:t>RELEASED</a:t>
            </a:r>
          </a:p>
        </p:txBody>
      </p:sp>
      <p:pic>
        <p:nvPicPr>
          <p:cNvPr id="11" name="Graphic 10">
            <a:extLst>
              <a:ext uri="{FF2B5EF4-FFF2-40B4-BE49-F238E27FC236}">
                <a16:creationId xmlns:a16="http://schemas.microsoft.com/office/drawing/2014/main" id="{89CF02AA-2166-2947-AE4F-C1E42119F0B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34126" y="3328313"/>
            <a:ext cx="3291797" cy="3012831"/>
          </a:xfrm>
          <a:prstGeom prst="rect">
            <a:avLst/>
          </a:prstGeom>
        </p:spPr>
      </p:pic>
      <p:sp>
        <p:nvSpPr>
          <p:cNvPr id="12" name="Title 1">
            <a:extLst>
              <a:ext uri="{FF2B5EF4-FFF2-40B4-BE49-F238E27FC236}">
                <a16:creationId xmlns:a16="http://schemas.microsoft.com/office/drawing/2014/main" id="{BA29FA64-87F9-C143-8ECF-2FD642B19CE6}"/>
              </a:ext>
            </a:extLst>
          </p:cNvPr>
          <p:cNvSpPr>
            <a:spLocks noGrp="1"/>
          </p:cNvSpPr>
          <p:nvPr>
            <p:ph type="title" hasCustomPrompt="1"/>
          </p:nvPr>
        </p:nvSpPr>
        <p:spPr>
          <a:xfrm>
            <a:off x="838200" y="1575065"/>
            <a:ext cx="10515600" cy="669008"/>
          </a:xfrm>
        </p:spPr>
        <p:txBody>
          <a:bodyPr>
            <a:normAutofit/>
          </a:bodyPr>
          <a:lstStyle>
            <a:lvl1pPr>
              <a:defRPr sz="3600"/>
            </a:lvl1pPr>
          </a:lstStyle>
          <a:p>
            <a:r>
              <a:rPr lang="en-US"/>
              <a:t>Announcement</a:t>
            </a:r>
          </a:p>
        </p:txBody>
      </p:sp>
      <p:sp>
        <p:nvSpPr>
          <p:cNvPr id="13" name="Content Placeholder 2">
            <a:extLst>
              <a:ext uri="{FF2B5EF4-FFF2-40B4-BE49-F238E27FC236}">
                <a16:creationId xmlns:a16="http://schemas.microsoft.com/office/drawing/2014/main" id="{D1EA77C7-A181-484D-8707-4D5A9B4D5A97}"/>
              </a:ext>
            </a:extLst>
          </p:cNvPr>
          <p:cNvSpPr>
            <a:spLocks noGrp="1"/>
          </p:cNvSpPr>
          <p:nvPr>
            <p:ph idx="1" hasCustomPrompt="1"/>
          </p:nvPr>
        </p:nvSpPr>
        <p:spPr>
          <a:xfrm>
            <a:off x="838200" y="2476901"/>
            <a:ext cx="10515600" cy="2636966"/>
          </a:xfrm>
        </p:spPr>
        <p:txBody>
          <a:bodyPr/>
          <a:lstStyle/>
          <a:p>
            <a:pPr lvl="0"/>
            <a:r>
              <a:rPr lang="en-US"/>
              <a:t>Value prop 1</a:t>
            </a:r>
          </a:p>
          <a:p>
            <a:pPr lvl="0"/>
            <a:r>
              <a:rPr lang="en-US"/>
              <a:t>Value prop 2</a:t>
            </a:r>
          </a:p>
          <a:p>
            <a:pPr lvl="0"/>
            <a:r>
              <a:rPr lang="en-US"/>
              <a:t>Value prop 3</a:t>
            </a:r>
          </a:p>
        </p:txBody>
      </p:sp>
      <p:sp>
        <p:nvSpPr>
          <p:cNvPr id="15" name="Content Placeholder 2">
            <a:extLst>
              <a:ext uri="{FF2B5EF4-FFF2-40B4-BE49-F238E27FC236}">
                <a16:creationId xmlns:a16="http://schemas.microsoft.com/office/drawing/2014/main" id="{50ABA7B6-E505-4F46-AC54-EB852D64446C}"/>
              </a:ext>
            </a:extLst>
          </p:cNvPr>
          <p:cNvSpPr>
            <a:spLocks noGrp="1"/>
          </p:cNvSpPr>
          <p:nvPr>
            <p:ph idx="13" hasCustomPrompt="1"/>
          </p:nvPr>
        </p:nvSpPr>
        <p:spPr>
          <a:xfrm>
            <a:off x="838200" y="5257171"/>
            <a:ext cx="10515600" cy="579149"/>
          </a:xfrm>
        </p:spPr>
        <p:txBody>
          <a:bodyPr/>
          <a:lstStyle>
            <a:lvl1pPr>
              <a:buNone/>
              <a:defRPr>
                <a:solidFill>
                  <a:schemeClr val="accent4">
                    <a:lumMod val="60000"/>
                    <a:lumOff val="40000"/>
                  </a:schemeClr>
                </a:solidFill>
              </a:defRPr>
            </a:lvl1pPr>
          </a:lstStyle>
          <a:p>
            <a:pPr lvl="0"/>
            <a:r>
              <a:rPr lang="en-US"/>
              <a:t>Link</a:t>
            </a:r>
          </a:p>
        </p:txBody>
      </p:sp>
    </p:spTree>
    <p:extLst>
      <p:ext uri="{BB962C8B-B14F-4D97-AF65-F5344CB8AC3E}">
        <p14:creationId xmlns:p14="http://schemas.microsoft.com/office/powerpoint/2010/main" val="3353046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path" presetSubtype="0" decel="100000" fill="hold" grpId="1" nodeType="withEffect">
                                  <p:stCondLst>
                                    <p:cond delay="0"/>
                                  </p:stCondLst>
                                  <p:childTnLst>
                                    <p:animMotion origin="layout" path="M 2.08333E-6 2.96296E-6 L 2.08333E-6 0.03842 " pathEditMode="relative" rAng="0" ptsTypes="AA">
                                      <p:cBhvr>
                                        <p:cTn id="9" dur="500" spd="-100000" fill="hold"/>
                                        <p:tgtEl>
                                          <p:spTgt spid="6"/>
                                        </p:tgtEl>
                                        <p:attrNameLst>
                                          <p:attrName>ppt_x</p:attrName>
                                          <p:attrName>ppt_y</p:attrName>
                                        </p:attrNameLst>
                                      </p:cBhvr>
                                      <p:rCtr x="0" y="192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1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D0FB5-8750-2E43-A44E-E5888302001F}"/>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3" name="Footer Placeholder 2">
            <a:extLst>
              <a:ext uri="{FF2B5EF4-FFF2-40B4-BE49-F238E27FC236}">
                <a16:creationId xmlns:a16="http://schemas.microsoft.com/office/drawing/2014/main" id="{FDDB610F-7B19-C746-9E0B-2E5B1ECA5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F611-C530-CE49-B2FA-F7DB8E10BB84}"/>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4020905308"/>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F4C8-ACE5-AA41-9EBC-6F219CCD02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26919D-151A-7C4C-8A71-C4ABA1A22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FBA6F2-5020-7242-9E57-E0675E0B2F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36613-A664-FA43-A06B-0B7D89B886D7}"/>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6" name="Footer Placeholder 5">
            <a:extLst>
              <a:ext uri="{FF2B5EF4-FFF2-40B4-BE49-F238E27FC236}">
                <a16:creationId xmlns:a16="http://schemas.microsoft.com/office/drawing/2014/main" id="{D8F30207-37C8-244F-BB68-9F8052354B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8AD2-D0EA-8F4D-87DC-04542465F06D}"/>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194859754"/>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D9E6-2CA3-2544-A192-D985D823E5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E2FEFA-8567-2C47-85B7-8DDFFB5845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616CA7B-86B2-1443-A763-E8CF8795D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5604EC-890E-114F-B30A-63738A82E2E5}"/>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6" name="Footer Placeholder 5">
            <a:extLst>
              <a:ext uri="{FF2B5EF4-FFF2-40B4-BE49-F238E27FC236}">
                <a16:creationId xmlns:a16="http://schemas.microsoft.com/office/drawing/2014/main" id="{1F1EA932-181E-D243-8AEB-86E683A0CD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439FE-C77A-E345-AB8F-0CF0003F5AA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509385720"/>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A11C-A8D4-6C4D-9BC8-64E48AD30D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331764-D0FD-C041-9C7E-0E4A43C88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DC7AB4-98BC-AF48-AFE6-8627194A5CA6}"/>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5" name="Footer Placeholder 4">
            <a:extLst>
              <a:ext uri="{FF2B5EF4-FFF2-40B4-BE49-F238E27FC236}">
                <a16:creationId xmlns:a16="http://schemas.microsoft.com/office/drawing/2014/main" id="{830E2CE4-748E-A04B-BB23-47BF9CF92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414B8D-DB37-EC43-BCFA-555B02164E2A}"/>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4147163715"/>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40844729"/>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57EB-4E89-E242-A168-D43300293B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5685AA-91AE-C64E-93AC-A496F2A7B1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92AC60-9D74-8B41-930D-BB628CAABBF0}"/>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5" name="Footer Placeholder 4">
            <a:extLst>
              <a:ext uri="{FF2B5EF4-FFF2-40B4-BE49-F238E27FC236}">
                <a16:creationId xmlns:a16="http://schemas.microsoft.com/office/drawing/2014/main" id="{16321E3F-34DB-7B4D-9244-CCADF2A143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FB0466-2D9D-1140-B7F5-7E5C97FF6F8F}"/>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61360469"/>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0501-FEE8-4A43-A887-C778D57CCB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E4D5F-58EF-5047-BAEF-694F619DB3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B60468-267F-1F45-AAA2-30AF13763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38E6A-F55F-9B41-BB5F-C47771404DD5}"/>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6" name="Footer Placeholder 5">
            <a:extLst>
              <a:ext uri="{FF2B5EF4-FFF2-40B4-BE49-F238E27FC236}">
                <a16:creationId xmlns:a16="http://schemas.microsoft.com/office/drawing/2014/main" id="{7392FE18-73E8-D64A-AB50-97C717CC84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1D3D61-E3AB-0747-BB3D-CFD3451A5BAB}"/>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08102411"/>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0A6E-DE0E-2047-9B57-B6C4164431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F9A373-AE7E-BE47-8F90-0C128D8C9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476-02D3-DB4A-8088-2F39581474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882436-7D37-7042-86BD-45DF3540E4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9A76ED-D4BC-F841-81E1-15917572AD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B39283-87BD-9944-A83A-B75EA0420282}"/>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8" name="Footer Placeholder 7">
            <a:extLst>
              <a:ext uri="{FF2B5EF4-FFF2-40B4-BE49-F238E27FC236}">
                <a16:creationId xmlns:a16="http://schemas.microsoft.com/office/drawing/2014/main" id="{A8D46DFF-F0FE-C544-BB34-8F3B5EFEAA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BAA5F-1E1E-0842-A6CF-0544FADA7B93}"/>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6310954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37197" y="2066769"/>
            <a:ext cx="6117617" cy="2250329"/>
          </a:xfrm>
          <a:prstGeom prst="rect">
            <a:avLst/>
          </a:prstGeom>
        </p:spPr>
      </p:pic>
      <p:sp>
        <p:nvSpPr>
          <p:cNvPr id="6" name="TextBox 5"/>
          <p:cNvSpPr txBox="1"/>
          <p:nvPr userDrawn="1"/>
        </p:nvSpPr>
        <p:spPr>
          <a:xfrm>
            <a:off x="2801821" y="6254261"/>
            <a:ext cx="6588369" cy="107722"/>
          </a:xfrm>
          <a:prstGeom prst="rect">
            <a:avLst/>
          </a:prstGeom>
          <a:noFill/>
        </p:spPr>
        <p:txBody>
          <a:bodyPr wrap="square" lIns="0" tIns="0" rIns="0" bIns="0" rtlCol="0">
            <a:spAutoFit/>
          </a:bodyPr>
          <a:lstStyle/>
          <a:p>
            <a:pPr algn="ctr" defTabSz="685631"/>
            <a:r>
              <a:rPr lang="en-GB" sz="700">
                <a:solidFill>
                  <a:srgbClr val="FFFFFF"/>
                </a:solidFill>
              </a:rPr>
              <a:t>©2013 Microsoft Corporation. All rights reserved.</a:t>
            </a:r>
          </a:p>
        </p:txBody>
      </p:sp>
    </p:spTree>
    <p:extLst>
      <p:ext uri="{BB962C8B-B14F-4D97-AF65-F5344CB8AC3E}">
        <p14:creationId xmlns:p14="http://schemas.microsoft.com/office/powerpoint/2010/main" val="76091542"/>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type="obj" preserve="1">
  <p:cSld name="Code Sa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hasCustomPrompt="1"/>
          </p:nvPr>
        </p:nvSpPr>
        <p:spPr/>
        <p:txBody>
          <a:bodyPr/>
          <a:lstStyle>
            <a:lvl1pPr marL="0" indent="0">
              <a:buNone/>
              <a:defRPr>
                <a:latin typeface="Consolas" panose="020B0609020204030204" pitchFamily="49" charset="0"/>
                <a:cs typeface="Consolas" panose="020B0609020204030204" pitchFamily="49" charset="0"/>
              </a:defRPr>
            </a:lvl1pPr>
            <a:lvl2pPr marL="457200" indent="0">
              <a:buNone/>
              <a:defRPr>
                <a:latin typeface="Consolas" panose="020B0609020204030204" pitchFamily="49" charset="0"/>
                <a:cs typeface="Consolas" panose="020B0609020204030204" pitchFamily="49" charset="0"/>
              </a:defRPr>
            </a:lvl2pPr>
            <a:lvl3pPr marL="914400" indent="0">
              <a:buNone/>
              <a:defRPr>
                <a:latin typeface="Consolas" panose="020B0609020204030204" pitchFamily="49" charset="0"/>
                <a:cs typeface="Consolas" panose="020B0609020204030204" pitchFamily="49" charset="0"/>
              </a:defRPr>
            </a:lvl3pPr>
            <a:lvl4pPr marL="1371600" indent="0">
              <a:buNone/>
              <a:defRPr>
                <a:latin typeface="Consolas" panose="020B0609020204030204" pitchFamily="49" charset="0"/>
                <a:cs typeface="Consolas" panose="020B0609020204030204" pitchFamily="49" charset="0"/>
              </a:defRPr>
            </a:lvl4pPr>
            <a:lvl5pPr marL="1828800" indent="0">
              <a:buNone/>
              <a:defRPr>
                <a:latin typeface="Consolas" panose="020B0609020204030204" pitchFamily="49" charset="0"/>
                <a:cs typeface="Consolas" panose="020B0609020204030204" pitchFamily="49" charset="0"/>
              </a:defRPr>
            </a:lvl5pPr>
          </a:lstStyle>
          <a:p>
            <a:pPr lvl="0"/>
            <a:r>
              <a:rPr lang="en-US"/>
              <a:t>Code sample</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37044914"/>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56624A-E4D8-624A-AF52-D5C15E20BD99}"/>
              </a:ext>
            </a:extLst>
          </p:cNvPr>
          <p:cNvSpPr>
            <a:spLocks noGrp="1"/>
          </p:cNvSpPr>
          <p:nvPr>
            <p:ph type="dt" sz="half" idx="10"/>
          </p:nvPr>
        </p:nvSpPr>
        <p:spPr/>
        <p:txBody>
          <a:bodyPr/>
          <a:lstStyle/>
          <a:p>
            <a:fld id="{0A627400-D089-7447-864B-77479EBD4214}" type="datetimeFigureOut">
              <a:rPr lang="en-US" smtClean="0"/>
              <a:pPr/>
              <a:t>7/29/2021</a:t>
            </a:fld>
            <a:endParaRPr lang="en-US"/>
          </a:p>
        </p:txBody>
      </p:sp>
      <p:sp>
        <p:nvSpPr>
          <p:cNvPr id="4" name="Footer Placeholder 3">
            <a:extLst>
              <a:ext uri="{FF2B5EF4-FFF2-40B4-BE49-F238E27FC236}">
                <a16:creationId xmlns:a16="http://schemas.microsoft.com/office/drawing/2014/main" id="{0A51B6B7-52EB-3046-BF6F-023178C750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CAA532-BC67-8A4F-B223-0004D108EADB}"/>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6" name="Chart 5">
            <a:extLst>
              <a:ext uri="{FF2B5EF4-FFF2-40B4-BE49-F238E27FC236}">
                <a16:creationId xmlns:a16="http://schemas.microsoft.com/office/drawing/2014/main" id="{BDCD4FA8-3C28-E842-9AA7-6143A425B8AB}"/>
              </a:ext>
            </a:extLst>
          </p:cNvPr>
          <p:cNvGraphicFramePr/>
          <p:nvPr userDrawn="1"/>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087958930"/>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Progr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2AABD-0390-5149-AC89-BDB4D2619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FEAFF-80BF-634D-9E1A-5557D42C427B}"/>
              </a:ext>
            </a:extLst>
          </p:cNvPr>
          <p:cNvSpPr>
            <a:spLocks noGrp="1"/>
          </p:cNvSpPr>
          <p:nvPr>
            <p:ph type="dt" sz="half" idx="10"/>
          </p:nvPr>
        </p:nvSpPr>
        <p:spPr/>
        <p:txBody>
          <a:bodyPr/>
          <a:lstStyle/>
          <a:p>
            <a:fld id="{0A627400-D089-7447-864B-77479EBD4214}" type="datetimeFigureOut">
              <a:rPr lang="en-US" smtClean="0"/>
              <a:pPr/>
              <a:t>7/29/2021</a:t>
            </a:fld>
            <a:endParaRPr lang="en-US"/>
          </a:p>
        </p:txBody>
      </p:sp>
      <p:sp>
        <p:nvSpPr>
          <p:cNvPr id="4" name="Footer Placeholder 3">
            <a:extLst>
              <a:ext uri="{FF2B5EF4-FFF2-40B4-BE49-F238E27FC236}">
                <a16:creationId xmlns:a16="http://schemas.microsoft.com/office/drawing/2014/main" id="{414FEAE8-62E8-DF40-B793-395FF00D70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06F6DF-02D9-A943-950B-0BE4E7CCCA9D}"/>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7" name="Diagram 6">
            <a:extLst>
              <a:ext uri="{FF2B5EF4-FFF2-40B4-BE49-F238E27FC236}">
                <a16:creationId xmlns:a16="http://schemas.microsoft.com/office/drawing/2014/main" id="{11B645DB-1556-2F4A-B659-25BAB30ADD11}"/>
              </a:ext>
            </a:extLst>
          </p:cNvPr>
          <p:cNvGraphicFramePr/>
          <p:nvPr userDrawn="1"/>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74381874"/>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10EC-A5E8-2E46-AB03-8D03FBCC2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782685041"/>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D0FB5-8750-2E43-A44E-E5888302001F}"/>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3" name="Footer Placeholder 2">
            <a:extLst>
              <a:ext uri="{FF2B5EF4-FFF2-40B4-BE49-F238E27FC236}">
                <a16:creationId xmlns:a16="http://schemas.microsoft.com/office/drawing/2014/main" id="{FDDB610F-7B19-C746-9E0B-2E5B1ECA5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F611-C530-CE49-B2FA-F7DB8E10BB84}"/>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4111988801"/>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F4C8-ACE5-AA41-9EBC-6F219CCD02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26919D-151A-7C4C-8A71-C4ABA1A22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FBA6F2-5020-7242-9E57-E0675E0B2F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36613-A664-FA43-A06B-0B7D89B886D7}"/>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6" name="Footer Placeholder 5">
            <a:extLst>
              <a:ext uri="{FF2B5EF4-FFF2-40B4-BE49-F238E27FC236}">
                <a16:creationId xmlns:a16="http://schemas.microsoft.com/office/drawing/2014/main" id="{D8F30207-37C8-244F-BB68-9F8052354B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8AD2-D0EA-8F4D-87DC-04542465F06D}"/>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023182304"/>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D9E6-2CA3-2544-A192-D985D823E5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E2FEFA-8567-2C47-85B7-8DDFFB5845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616CA7B-86B2-1443-A763-E8CF8795D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5604EC-890E-114F-B30A-63738A82E2E5}"/>
              </a:ext>
            </a:extLst>
          </p:cNvPr>
          <p:cNvSpPr>
            <a:spLocks noGrp="1"/>
          </p:cNvSpPr>
          <p:nvPr>
            <p:ph type="dt" sz="half" idx="10"/>
          </p:nvPr>
        </p:nvSpPr>
        <p:spPr/>
        <p:txBody>
          <a:bodyPr/>
          <a:lstStyle/>
          <a:p>
            <a:fld id="{0A627400-D089-7447-864B-77479EBD4214}" type="datetimeFigureOut">
              <a:rPr lang="en-US" smtClean="0"/>
              <a:t>7/29/2021</a:t>
            </a:fld>
            <a:endParaRPr lang="en-US"/>
          </a:p>
        </p:txBody>
      </p:sp>
      <p:sp>
        <p:nvSpPr>
          <p:cNvPr id="6" name="Footer Placeholder 5">
            <a:extLst>
              <a:ext uri="{FF2B5EF4-FFF2-40B4-BE49-F238E27FC236}">
                <a16:creationId xmlns:a16="http://schemas.microsoft.com/office/drawing/2014/main" id="{1F1EA932-181E-D243-8AEB-86E683A0CD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439FE-C77A-E345-AB8F-0CF0003F5AA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0244249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4"/>
            <a:ext cx="11151917" cy="567848"/>
          </a:xfrm>
        </p:spPr>
        <p:txBody>
          <a:bodyPr/>
          <a:lstStyle>
            <a:lvl1pPr>
              <a:defRPr/>
            </a:lvl1pPr>
          </a:lstStyle>
          <a:p>
            <a:r>
              <a:rPr lang="en-US"/>
              <a:t>Click to edit Master title style</a:t>
            </a:r>
          </a:p>
        </p:txBody>
      </p:sp>
      <p:sp>
        <p:nvSpPr>
          <p:cNvPr id="5" name="Text Placeholder 4"/>
          <p:cNvSpPr>
            <a:spLocks noGrp="1"/>
          </p:cNvSpPr>
          <p:nvPr>
            <p:ph type="body" sz="quarter" idx="10"/>
          </p:nvPr>
        </p:nvSpPr>
        <p:spPr>
          <a:xfrm>
            <a:off x="519248" y="1447813"/>
            <a:ext cx="11151917" cy="14911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538283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Option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9" name="Picture 9"/>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9168343" y="5866277"/>
            <a:ext cx="2656984" cy="97735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userDrawn="1"/>
        </p:nvSpPr>
        <p:spPr bwMode="gray">
          <a:xfrm>
            <a:off x="431371" y="2084851"/>
            <a:ext cx="7872875" cy="3436640"/>
          </a:xfrm>
          <a:prstGeom prst="rect">
            <a:avLst/>
          </a:prstGeom>
          <a:solidFill>
            <a:schemeClr val="accent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3840" tIns="195072" rIns="243840" bIns="195072" numCol="1" spcCol="0" rtlCol="0" fromWordArt="0" anchor="t" anchorCtr="0" forceAA="0" compatLnSpc="1">
            <a:prstTxWarp prst="textNoShape">
              <a:avLst/>
            </a:prstTxWarp>
            <a:noAutofit/>
          </a:bodyPr>
          <a:lstStyle/>
          <a:p>
            <a:pPr algn="ctr" defTabSz="1243265" fontAlgn="base">
              <a:lnSpc>
                <a:spcPct val="90000"/>
              </a:lnSpc>
              <a:spcBef>
                <a:spcPct val="0"/>
              </a:spcBef>
              <a:spcAft>
                <a:spcPct val="0"/>
              </a:spcAft>
            </a:pPr>
            <a:endParaRPr lang="en-US" sz="32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5"/>
          <p:cNvSpPr>
            <a:spLocks noGrp="1"/>
          </p:cNvSpPr>
          <p:nvPr>
            <p:ph type="body" sz="quarter" idx="10" hasCustomPrompt="1"/>
          </p:nvPr>
        </p:nvSpPr>
        <p:spPr>
          <a:xfrm>
            <a:off x="624418" y="2306216"/>
            <a:ext cx="7487807" cy="1653821"/>
          </a:xfrm>
        </p:spPr>
        <p:txBody>
          <a:bodyPr>
            <a:normAutofit/>
          </a:bodyPr>
          <a:lstStyle>
            <a:lvl1pPr marL="0" indent="0">
              <a:buNone/>
              <a:defRPr lang="en-US" sz="6133"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Presentation Title</a:t>
            </a:r>
          </a:p>
        </p:txBody>
      </p:sp>
      <p:sp>
        <p:nvSpPr>
          <p:cNvPr id="8" name="Text Placeholder 8"/>
          <p:cNvSpPr>
            <a:spLocks noGrp="1"/>
          </p:cNvSpPr>
          <p:nvPr>
            <p:ph type="body" sz="quarter" idx="11" hasCustomPrompt="1"/>
          </p:nvPr>
        </p:nvSpPr>
        <p:spPr>
          <a:xfrm>
            <a:off x="624418" y="4110526"/>
            <a:ext cx="7487807" cy="1305615"/>
          </a:xfrm>
        </p:spPr>
        <p:txBody>
          <a:bodyPr>
            <a:normAutofit/>
          </a:bodyPr>
          <a:lstStyle>
            <a:lvl1pPr marL="0" indent="0">
              <a:buNone/>
              <a:defRPr lang="en-US" sz="2667"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Speaker Name</a:t>
            </a:r>
          </a:p>
          <a:p>
            <a:pPr marL="0" lvl="0" indent="0" algn="l" defTabSz="914462" rtl="0" eaLnBrk="1" latinLnBrk="0" hangingPunct="1">
              <a:lnSpc>
                <a:spcPct val="90000"/>
              </a:lnSpc>
              <a:spcBef>
                <a:spcPct val="20000"/>
              </a:spcBef>
              <a:buSzPct val="90000"/>
              <a:buFont typeface="Arial" pitchFamily="34" charset="0"/>
              <a:buNone/>
            </a:pPr>
            <a:r>
              <a:rPr lang="en-US"/>
              <a:t>Speaker Title, Company</a:t>
            </a:r>
          </a:p>
          <a:p>
            <a:pPr marL="0" lvl="0" indent="0" algn="l" defTabSz="914462" rtl="0" eaLnBrk="1" latinLnBrk="0" hangingPunct="1">
              <a:lnSpc>
                <a:spcPct val="90000"/>
              </a:lnSpc>
              <a:spcBef>
                <a:spcPct val="20000"/>
              </a:spcBef>
              <a:buSzPct val="90000"/>
              <a:buFont typeface="Arial" pitchFamily="34" charset="0"/>
              <a:buNone/>
            </a:pPr>
            <a:r>
              <a:rPr lang="en-US"/>
              <a:t>Contact Information</a:t>
            </a:r>
          </a:p>
        </p:txBody>
      </p:sp>
      <p:grpSp>
        <p:nvGrpSpPr>
          <p:cNvPr id="10" name="Group 9"/>
          <p:cNvGrpSpPr/>
          <p:nvPr userDrawn="1"/>
        </p:nvGrpSpPr>
        <p:grpSpPr>
          <a:xfrm>
            <a:off x="623392" y="383062"/>
            <a:ext cx="1632181" cy="594726"/>
            <a:chOff x="10186018" y="534632"/>
            <a:chExt cx="1706539" cy="621820"/>
          </a:xfrm>
        </p:grpSpPr>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2" name="TextBox 11"/>
            <p:cNvSpPr txBox="1"/>
            <p:nvPr userDrawn="1"/>
          </p:nvSpPr>
          <p:spPr>
            <a:xfrm>
              <a:off x="10576932" y="972960"/>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a:solidFill>
                    <a:srgbClr val="FFFFFF"/>
                  </a:solidFill>
                </a:rPr>
                <a:t>| Basel</a:t>
              </a:r>
            </a:p>
          </p:txBody>
        </p:sp>
      </p:grpSp>
    </p:spTree>
    <p:extLst>
      <p:ext uri="{BB962C8B-B14F-4D97-AF65-F5344CB8AC3E}">
        <p14:creationId xmlns:p14="http://schemas.microsoft.com/office/powerpoint/2010/main" val="2067515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childTnLst>
                                </p:cTn>
                              </p:par>
                              <p:par>
                                <p:cTn id="7" presetID="63" presetClass="path" presetSubtype="0" accel="50000" decel="50000" fill="hold" grpId="1" nodeType="withEffect">
                                  <p:stCondLst>
                                    <p:cond delay="500"/>
                                  </p:stCondLst>
                                  <p:childTnLst>
                                    <p:animMotion origin="layout" path="M 2.77778E-7 3.7037E-7 L 1.17344 3.7037E-7 " pathEditMode="relative" rAng="0" ptsTypes="AA">
                                      <p:cBhvr>
                                        <p:cTn id="8" dur="1000" spd="-100000" fill="hold"/>
                                        <p:tgtEl>
                                          <p:spTgt spid="5"/>
                                        </p:tgtEl>
                                        <p:attrNameLst>
                                          <p:attrName>ppt_x</p:attrName>
                                          <p:attrName>ppt_y</p:attrName>
                                        </p:attrNameLst>
                                      </p:cBhvr>
                                      <p:rCtr x="58663" y="0"/>
                                    </p:animMotion>
                                  </p:childTnLst>
                                </p:cTn>
                              </p:par>
                              <p:par>
                                <p:cTn id="9" presetID="1" presetClass="entr" presetSubtype="0" fill="hold" nodeType="withEffect">
                                  <p:stCondLst>
                                    <p:cond delay="500"/>
                                  </p:stCondLst>
                                  <p:childTnLst>
                                    <p:set>
                                      <p:cBhvr>
                                        <p:cTn id="10" dur="1" fill="hold">
                                          <p:stCondLst>
                                            <p:cond delay="0"/>
                                          </p:stCondLst>
                                        </p:cTn>
                                        <p:tgtEl>
                                          <p:spTgt spid="10"/>
                                        </p:tgtEl>
                                        <p:attrNameLst>
                                          <p:attrName>style.visibility</p:attrName>
                                        </p:attrNameLst>
                                      </p:cBhvr>
                                      <p:to>
                                        <p:strVal val="visible"/>
                                      </p:to>
                                    </p:set>
                                  </p:childTnLst>
                                </p:cTn>
                              </p:par>
                              <p:par>
                                <p:cTn id="11" presetID="63" presetClass="path" presetSubtype="0" accel="50000" decel="50000" fill="hold" nodeType="withEffect">
                                  <p:stCondLst>
                                    <p:cond delay="500"/>
                                  </p:stCondLst>
                                  <p:childTnLst>
                                    <p:animMotion origin="layout" path="M 4.44444E-6 -4.07407E-6 L 1.40572 -4.07407E-6 " pathEditMode="relative" rAng="0" ptsTypes="AA">
                                      <p:cBhvr>
                                        <p:cTn id="12" dur="1000" spd="-100000" fill="hold"/>
                                        <p:tgtEl>
                                          <p:spTgt spid="10"/>
                                        </p:tgtEl>
                                        <p:attrNameLst>
                                          <p:attrName>ppt_x</p:attrName>
                                          <p:attrName>ppt_y</p:attrName>
                                        </p:attrNameLst>
                                      </p:cBhvr>
                                      <p:rCtr x="70278" y="0"/>
                                    </p:animMotion>
                                  </p:childTnLst>
                                </p:cTn>
                              </p:par>
                              <p:par>
                                <p:cTn id="13" presetID="1" presetClass="entr" presetSubtype="0" fill="hold" nodeType="withEffect">
                                  <p:stCondLst>
                                    <p:cond delay="500"/>
                                  </p:stCondLst>
                                  <p:childTnLst>
                                    <p:set>
                                      <p:cBhvr>
                                        <p:cTn id="14" dur="1" fill="hold">
                                          <p:stCondLst>
                                            <p:cond delay="0"/>
                                          </p:stCondLst>
                                        </p:cTn>
                                        <p:tgtEl>
                                          <p:spTgt spid="9"/>
                                        </p:tgtEl>
                                        <p:attrNameLst>
                                          <p:attrName>style.visibility</p:attrName>
                                        </p:attrNameLst>
                                      </p:cBhvr>
                                      <p:to>
                                        <p:strVal val="visible"/>
                                      </p:to>
                                    </p:set>
                                  </p:childTnLst>
                                </p:cTn>
                              </p:par>
                              <p:par>
                                <p:cTn id="15" presetID="63" presetClass="path" presetSubtype="0" accel="50000" decel="50000" fill="hold" nodeType="withEffect">
                                  <p:stCondLst>
                                    <p:cond delay="500"/>
                                  </p:stCondLst>
                                  <p:childTnLst>
                                    <p:animMotion origin="layout" path="M 2.5E-6 -3.20988E-6 L 0.67066 -3.20988E-6 " pathEditMode="relative" rAng="0" ptsTypes="AA">
                                      <p:cBhvr>
                                        <p:cTn id="16" dur="1000" spd="-100000" fill="hold"/>
                                        <p:tgtEl>
                                          <p:spTgt spid="9"/>
                                        </p:tgtEl>
                                        <p:attrNameLst>
                                          <p:attrName>ppt_x</p:attrName>
                                          <p:attrName>ppt_y</p:attrName>
                                        </p:attrNameLst>
                                      </p:cBhvr>
                                      <p:rCtr x="33524" y="0"/>
                                    </p:animMotion>
                                  </p:childTnLst>
                                </p:cTn>
                              </p:par>
                              <p:par>
                                <p:cTn id="17" presetID="1" presetClass="entr" presetSubtype="0" fill="hold" grpId="1" nodeType="withEffect">
                                  <p:stCondLst>
                                    <p:cond delay="500"/>
                                  </p:stCondLst>
                                  <p:childTnLst>
                                    <p:set>
                                      <p:cBhvr>
                                        <p:cTn id="18" dur="1" fill="hold">
                                          <p:stCondLst>
                                            <p:cond delay="0"/>
                                          </p:stCondLst>
                                        </p:cTn>
                                        <p:tgtEl>
                                          <p:spTgt spid="7"/>
                                        </p:tgtEl>
                                        <p:attrNameLst>
                                          <p:attrName>style.visibility</p:attrName>
                                        </p:attrNameLst>
                                      </p:cBhvr>
                                      <p:to>
                                        <p:strVal val="visible"/>
                                      </p:to>
                                    </p:set>
                                  </p:childTnLst>
                                </p:cTn>
                              </p:par>
                              <p:par>
                                <p:cTn id="19" presetID="35" presetClass="path" presetSubtype="0" accel="50000" decel="50000" fill="hold" grpId="0" nodeType="withEffect">
                                  <p:stCondLst>
                                    <p:cond delay="500"/>
                                  </p:stCondLst>
                                  <p:childTnLst>
                                    <p:animMotion origin="layout" path="M -3.33333E-6 -1.23457E-7 L 1.175 -1.23457E-7 " pathEditMode="relative" rAng="0" ptsTypes="AA">
                                      <p:cBhvr>
                                        <p:cTn id="20" dur="1000" spd="-100000" fill="hold"/>
                                        <p:tgtEl>
                                          <p:spTgt spid="7"/>
                                        </p:tgtEl>
                                        <p:attrNameLst>
                                          <p:attrName>ppt_x</p:attrName>
                                          <p:attrName>ppt_y</p:attrName>
                                        </p:attrNameLst>
                                      </p:cBhvr>
                                      <p:rCtr x="58750" y="0"/>
                                    </p:animMotion>
                                  </p:childTnLst>
                                </p:cTn>
                              </p:par>
                              <p:par>
                                <p:cTn id="21" presetID="1" presetClass="entr" presetSubtype="0" fill="hold" grpId="1" nodeType="withEffect">
                                  <p:stCondLst>
                                    <p:cond delay="500"/>
                                  </p:stCondLst>
                                  <p:childTnLst>
                                    <p:set>
                                      <p:cBhvr>
                                        <p:cTn id="22" dur="1" fill="hold">
                                          <p:stCondLst>
                                            <p:cond delay="0"/>
                                          </p:stCondLst>
                                        </p:cTn>
                                        <p:tgtEl>
                                          <p:spTgt spid="8"/>
                                        </p:tgtEl>
                                        <p:attrNameLst>
                                          <p:attrName>style.visibility</p:attrName>
                                        </p:attrNameLst>
                                      </p:cBhvr>
                                      <p:to>
                                        <p:strVal val="visible"/>
                                      </p:to>
                                    </p:set>
                                  </p:childTnLst>
                                </p:cTn>
                              </p:par>
                              <p:par>
                                <p:cTn id="23" presetID="35" presetClass="path" presetSubtype="0" accel="50000" decel="50000" fill="hold" grpId="0" nodeType="withEffect">
                                  <p:stCondLst>
                                    <p:cond delay="500"/>
                                  </p:stCondLst>
                                  <p:childTnLst>
                                    <p:animMotion origin="layout" path="M -3.33333E-6 -4.44444E-6 L 1.17622 -4.44444E-6 " pathEditMode="relative" rAng="0" ptsTypes="AA">
                                      <p:cBhvr>
                                        <p:cTn id="24" dur="1000" spd="-100000" fill="hold"/>
                                        <p:tgtEl>
                                          <p:spTgt spid="8"/>
                                        </p:tgtEl>
                                        <p:attrNameLst>
                                          <p:attrName>ppt_x</p:attrName>
                                          <p:attrName>ppt_y</p:attrName>
                                        </p:attrNameLst>
                                      </p:cBhvr>
                                      <p:rCtr x="5880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p:tmplLst>
          <p:tmpl>
            <p:tnLst>
              <p:par>
                <p:cTn presetID="35" presetClass="path" presetSubtype="0" accel="50000" decel="50000" fill="hold" nodeType="withEffect">
                  <p:stCondLst>
                    <p:cond delay="500"/>
                  </p:stCondLst>
                  <p:childTnLst>
                    <p:animMotion origin="layout" path="M -3.33333E-6 -1.23457E-7 L 1.175 -1.23457E-7 " pathEditMode="relative" rAng="0" ptsTypes="AA">
                      <p:cBhvr>
                        <p:cTn dur="1000" spd="-100000" fill="hold"/>
                        <p:tgtEl>
                          <p:spTgt spid="7"/>
                        </p:tgtEl>
                        <p:attrNameLst>
                          <p:attrName>ppt_x</p:attrName>
                          <p:attrName>ppt_y</p:attrName>
                        </p:attrNameLst>
                      </p:cBhvr>
                      <p:rCtr x="58750" y="0"/>
                    </p:animMotion>
                  </p:childTnLst>
                </p:cTn>
              </p:par>
            </p:tnLst>
          </p:tmpl>
        </p:tmplLst>
      </p:bldP>
      <p:bldP spid="7" grpId="1">
        <p:tmplLst>
          <p:tmpl>
            <p:tnLst>
              <p:par>
                <p:cTn presetID="1" presetClass="entr" presetSubtype="0" fill="hold" nodeType="withEffect">
                  <p:stCondLst>
                    <p:cond delay="500"/>
                  </p:stCondLst>
                  <p:childTnLst>
                    <p:set>
                      <p:cBhvr>
                        <p:cTn dur="1" fill="hold">
                          <p:stCondLst>
                            <p:cond delay="0"/>
                          </p:stCondLst>
                        </p:cTn>
                        <p:tgtEl>
                          <p:spTgt spid="7"/>
                        </p:tgtEl>
                        <p:attrNameLst>
                          <p:attrName>style.visibility</p:attrName>
                        </p:attrNameLst>
                      </p:cBhvr>
                      <p:to>
                        <p:strVal val="visible"/>
                      </p:to>
                    </p:set>
                  </p:childTnLst>
                </p:cTn>
              </p:par>
            </p:tnLst>
          </p:tmpl>
        </p:tmplLst>
      </p:bldP>
      <p:bldP spid="8" grpId="0">
        <p:tmplLst>
          <p:tmpl>
            <p:tnLst>
              <p:par>
                <p:cTn presetID="35" presetClass="path" presetSubtype="0" accel="50000" decel="50000" fill="hold" nodeType="withEffect">
                  <p:stCondLst>
                    <p:cond delay="500"/>
                  </p:stCondLst>
                  <p:childTnLst>
                    <p:animMotion origin="layout" path="M -3.33333E-6 -4.44444E-6 L 1.17622 -4.44444E-6 " pathEditMode="relative" rAng="0" ptsTypes="AA">
                      <p:cBhvr>
                        <p:cTn dur="1000" spd="-100000" fill="hold"/>
                        <p:tgtEl>
                          <p:spTgt spid="8"/>
                        </p:tgtEl>
                        <p:attrNameLst>
                          <p:attrName>ppt_x</p:attrName>
                          <p:attrName>ppt_y</p:attrName>
                        </p:attrNameLst>
                      </p:cBhvr>
                      <p:rCtr x="58802" y="0"/>
                    </p:animMotion>
                  </p:childTnLst>
                </p:cTn>
              </p:par>
            </p:tnLst>
          </p:tmpl>
        </p:tmplLst>
      </p:bldP>
      <p:bldP spid="8" grpId="1">
        <p:tmplLst>
          <p:tmpl>
            <p:tnLst>
              <p:par>
                <p:cTn presetID="1" presetClass="entr" presetSubtype="0" fill="hold" nodeType="withEffect">
                  <p:stCondLst>
                    <p:cond delay="500"/>
                  </p:stCondLst>
                  <p:childTnLst>
                    <p:set>
                      <p:cBhvr>
                        <p:cTn dur="1" fill="hold">
                          <p:stCondLst>
                            <p:cond delay="0"/>
                          </p:stCondLst>
                        </p:cTn>
                        <p:tgtEl>
                          <p:spTgt spid="8"/>
                        </p:tgtEl>
                        <p:attrNameLst>
                          <p:attrName>style.visibility</p:attrName>
                        </p:attrNameLst>
                      </p:cBhvr>
                      <p:to>
                        <p:strVal val="visible"/>
                      </p:to>
                    </p:set>
                  </p:childTnLst>
                </p:cTn>
              </p:par>
            </p:tnLst>
          </p:tmpl>
        </p:tmplLst>
      </p:bldP>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lide Option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Rectangle 4"/>
          <p:cNvSpPr/>
          <p:nvPr userDrawn="1"/>
        </p:nvSpPr>
        <p:spPr bwMode="gray">
          <a:xfrm>
            <a:off x="431371" y="2084851"/>
            <a:ext cx="7872875" cy="3436640"/>
          </a:xfrm>
          <a:prstGeom prst="rect">
            <a:avLst/>
          </a:prstGeom>
          <a:solidFill>
            <a:schemeClr val="accent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3840" tIns="195072" rIns="243840" bIns="195072" numCol="1" spcCol="0" rtlCol="0" fromWordArt="0" anchor="t" anchorCtr="0" forceAA="0" compatLnSpc="1">
            <a:prstTxWarp prst="textNoShape">
              <a:avLst/>
            </a:prstTxWarp>
            <a:noAutofit/>
          </a:bodyPr>
          <a:lstStyle/>
          <a:p>
            <a:pPr algn="ctr" defTabSz="1243265" fontAlgn="base">
              <a:lnSpc>
                <a:spcPct val="90000"/>
              </a:lnSpc>
              <a:spcBef>
                <a:spcPct val="0"/>
              </a:spcBef>
              <a:spcAft>
                <a:spcPct val="0"/>
              </a:spcAft>
            </a:pPr>
            <a:endParaRPr lang="en-US" sz="320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5"/>
          <p:cNvSpPr>
            <a:spLocks noGrp="1"/>
          </p:cNvSpPr>
          <p:nvPr>
            <p:ph type="body" sz="quarter" idx="10" hasCustomPrompt="1"/>
          </p:nvPr>
        </p:nvSpPr>
        <p:spPr>
          <a:xfrm>
            <a:off x="624418" y="2306216"/>
            <a:ext cx="7487807" cy="1653821"/>
          </a:xfrm>
        </p:spPr>
        <p:txBody>
          <a:bodyPr>
            <a:normAutofit/>
          </a:bodyPr>
          <a:lstStyle>
            <a:lvl1pPr marL="0" indent="0">
              <a:buNone/>
              <a:defRPr lang="en-US" sz="6133"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Presentation Title</a:t>
            </a:r>
          </a:p>
        </p:txBody>
      </p:sp>
      <p:sp>
        <p:nvSpPr>
          <p:cNvPr id="4" name="Text Placeholder 8"/>
          <p:cNvSpPr>
            <a:spLocks noGrp="1"/>
          </p:cNvSpPr>
          <p:nvPr>
            <p:ph type="body" sz="quarter" idx="11" hasCustomPrompt="1"/>
          </p:nvPr>
        </p:nvSpPr>
        <p:spPr>
          <a:xfrm>
            <a:off x="624418" y="4110526"/>
            <a:ext cx="7487807" cy="1305615"/>
          </a:xfrm>
        </p:spPr>
        <p:txBody>
          <a:bodyPr>
            <a:normAutofit/>
          </a:bodyPr>
          <a:lstStyle>
            <a:lvl1pPr marL="0" indent="0">
              <a:buNone/>
              <a:defRPr lang="en-US" sz="2667"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Speaker Name</a:t>
            </a:r>
          </a:p>
          <a:p>
            <a:pPr marL="0" lvl="0" indent="0" algn="l" defTabSz="914462" rtl="0" eaLnBrk="1" latinLnBrk="0" hangingPunct="1">
              <a:lnSpc>
                <a:spcPct val="90000"/>
              </a:lnSpc>
              <a:spcBef>
                <a:spcPct val="20000"/>
              </a:spcBef>
              <a:buSzPct val="90000"/>
              <a:buFont typeface="Arial" pitchFamily="34" charset="0"/>
              <a:buNone/>
            </a:pPr>
            <a:r>
              <a:rPr lang="en-US"/>
              <a:t>Speaker Title, Company</a:t>
            </a:r>
          </a:p>
          <a:p>
            <a:pPr marL="0" lvl="0" indent="0" algn="l" defTabSz="914462" rtl="0" eaLnBrk="1" latinLnBrk="0" hangingPunct="1">
              <a:lnSpc>
                <a:spcPct val="90000"/>
              </a:lnSpc>
              <a:spcBef>
                <a:spcPct val="20000"/>
              </a:spcBef>
              <a:buSzPct val="90000"/>
              <a:buFont typeface="Arial" pitchFamily="34" charset="0"/>
              <a:buNone/>
            </a:pPr>
            <a:r>
              <a:rPr lang="en-US"/>
              <a:t>Contact Information</a:t>
            </a:r>
          </a:p>
        </p:txBody>
      </p:sp>
      <p:pic>
        <p:nvPicPr>
          <p:cNvPr id="9" name="Picture 9"/>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9168343" y="5866277"/>
            <a:ext cx="2656984" cy="977355"/>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p:cNvGrpSpPr/>
          <p:nvPr userDrawn="1"/>
        </p:nvGrpSpPr>
        <p:grpSpPr>
          <a:xfrm>
            <a:off x="595040" y="308417"/>
            <a:ext cx="1632181" cy="594726"/>
            <a:chOff x="10186018" y="534632"/>
            <a:chExt cx="1706539" cy="621820"/>
          </a:xfrm>
        </p:grpSpPr>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0" name="TextBox 9"/>
            <p:cNvSpPr txBox="1"/>
            <p:nvPr userDrawn="1"/>
          </p:nvSpPr>
          <p:spPr>
            <a:xfrm>
              <a:off x="10576932" y="972960"/>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a:solidFill>
                    <a:srgbClr val="FFFFFF"/>
                  </a:solidFill>
                </a:rPr>
                <a:t>| Basel</a:t>
              </a:r>
            </a:p>
          </p:txBody>
        </p:sp>
      </p:grpSp>
    </p:spTree>
    <p:extLst>
      <p:ext uri="{BB962C8B-B14F-4D97-AF65-F5344CB8AC3E}">
        <p14:creationId xmlns:p14="http://schemas.microsoft.com/office/powerpoint/2010/main" val="2260190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50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63" presetClass="path" presetSubtype="0" accel="50000" decel="50000" fill="hold" grpId="1" nodeType="clickEffect">
                                  <p:stCondLst>
                                    <p:cond delay="500"/>
                                  </p:stCondLst>
                                  <p:childTnLst>
                                    <p:animMotion origin="layout" path="M 2.77778E-7 3.7037E-7 L 1.17344 3.7037E-7 " pathEditMode="relative" rAng="0" ptsTypes="AA">
                                      <p:cBhvr>
                                        <p:cTn id="10" dur="1000" spd="-100000" fill="hold"/>
                                        <p:tgtEl>
                                          <p:spTgt spid="5"/>
                                        </p:tgtEl>
                                        <p:attrNameLst>
                                          <p:attrName>ppt_x</p:attrName>
                                          <p:attrName>ppt_y</p:attrName>
                                        </p:attrNameLst>
                                      </p:cBhvr>
                                      <p:rCtr x="58663" y="0"/>
                                    </p:animMotion>
                                  </p:childTnLst>
                                </p:cTn>
                              </p:par>
                              <p:par>
                                <p:cTn id="11" presetID="1" presetClass="entr" presetSubtype="0" fill="hold" nodeType="withEffect">
                                  <p:stCondLst>
                                    <p:cond delay="500"/>
                                  </p:stCondLst>
                                  <p:childTnLst>
                                    <p:set>
                                      <p:cBhvr>
                                        <p:cTn id="12" dur="1" fill="hold">
                                          <p:stCondLst>
                                            <p:cond delay="0"/>
                                          </p:stCondLst>
                                        </p:cTn>
                                        <p:tgtEl>
                                          <p:spTgt spid="7"/>
                                        </p:tgtEl>
                                        <p:attrNameLst>
                                          <p:attrName>style.visibility</p:attrName>
                                        </p:attrNameLst>
                                      </p:cBhvr>
                                      <p:to>
                                        <p:strVal val="visible"/>
                                      </p:to>
                                    </p:set>
                                  </p:childTnLst>
                                </p:cTn>
                              </p:par>
                              <p:par>
                                <p:cTn id="13" presetID="63" presetClass="path" presetSubtype="0" accel="50000" decel="50000" fill="hold" nodeType="withEffect">
                                  <p:stCondLst>
                                    <p:cond delay="500"/>
                                  </p:stCondLst>
                                  <p:childTnLst>
                                    <p:animMotion origin="layout" path="M 5E-6 -1.60494E-6 L 1.41598 -1.60494E-6 " pathEditMode="relative" rAng="0" ptsTypes="AA">
                                      <p:cBhvr>
                                        <p:cTn id="14" dur="1000" spd="-100000" fill="hold"/>
                                        <p:tgtEl>
                                          <p:spTgt spid="7"/>
                                        </p:tgtEl>
                                        <p:attrNameLst>
                                          <p:attrName>ppt_x</p:attrName>
                                          <p:attrName>ppt_y</p:attrName>
                                        </p:attrNameLst>
                                      </p:cBhvr>
                                      <p:rCtr x="70799" y="0"/>
                                    </p:animMotion>
                                  </p:childTnLst>
                                </p:cTn>
                              </p:par>
                              <p:par>
                                <p:cTn id="15" presetID="1" presetClass="entr" presetSubtype="0" fill="hold" nodeType="withEffect">
                                  <p:stCondLst>
                                    <p:cond delay="500"/>
                                  </p:stCondLst>
                                  <p:childTnLst>
                                    <p:set>
                                      <p:cBhvr>
                                        <p:cTn id="16" dur="1" fill="hold">
                                          <p:stCondLst>
                                            <p:cond delay="0"/>
                                          </p:stCondLst>
                                        </p:cTn>
                                        <p:tgtEl>
                                          <p:spTgt spid="9"/>
                                        </p:tgtEl>
                                        <p:attrNameLst>
                                          <p:attrName>style.visibility</p:attrName>
                                        </p:attrNameLst>
                                      </p:cBhvr>
                                      <p:to>
                                        <p:strVal val="visible"/>
                                      </p:to>
                                    </p:set>
                                  </p:childTnLst>
                                </p:cTn>
                              </p:par>
                              <p:par>
                                <p:cTn id="17" presetID="63" presetClass="path" presetSubtype="0" accel="50000" decel="50000" fill="hold" nodeType="withEffect">
                                  <p:stCondLst>
                                    <p:cond delay="500"/>
                                  </p:stCondLst>
                                  <p:childTnLst>
                                    <p:animMotion origin="layout" path="M 2.5E-6 -3.20988E-6 L 0.67066 -3.20988E-6 " pathEditMode="relative" rAng="0" ptsTypes="AA">
                                      <p:cBhvr>
                                        <p:cTn id="18" dur="1000" spd="-100000" fill="hold"/>
                                        <p:tgtEl>
                                          <p:spTgt spid="9"/>
                                        </p:tgtEl>
                                        <p:attrNameLst>
                                          <p:attrName>ppt_x</p:attrName>
                                          <p:attrName>ppt_y</p:attrName>
                                        </p:attrNameLst>
                                      </p:cBhvr>
                                      <p:rCtr x="33524" y="0"/>
                                    </p:animMotion>
                                  </p:childTnLst>
                                </p:cTn>
                              </p:par>
                              <p:par>
                                <p:cTn id="19" presetID="1" presetClass="entr" presetSubtype="0" fill="hold" grpId="1" nodeType="withEffect">
                                  <p:stCondLst>
                                    <p:cond delay="500"/>
                                  </p:stCondLst>
                                  <p:childTnLst>
                                    <p:set>
                                      <p:cBhvr>
                                        <p:cTn id="20" dur="1" fill="hold">
                                          <p:stCondLst>
                                            <p:cond delay="0"/>
                                          </p:stCondLst>
                                        </p:cTn>
                                        <p:tgtEl>
                                          <p:spTgt spid="6"/>
                                        </p:tgtEl>
                                        <p:attrNameLst>
                                          <p:attrName>style.visibility</p:attrName>
                                        </p:attrNameLst>
                                      </p:cBhvr>
                                      <p:to>
                                        <p:strVal val="visible"/>
                                      </p:to>
                                    </p:set>
                                  </p:childTnLst>
                                </p:cTn>
                              </p:par>
                              <p:par>
                                <p:cTn id="21" presetID="35" presetClass="path" presetSubtype="0" accel="50000" decel="50000" fill="hold" grpId="0" nodeType="withEffect">
                                  <p:stCondLst>
                                    <p:cond delay="500"/>
                                  </p:stCondLst>
                                  <p:childTnLst>
                                    <p:animMotion origin="layout" path="M -3.33333E-6 -1.23457E-7 L 1.175 -1.23457E-7 " pathEditMode="relative" rAng="0" ptsTypes="AA">
                                      <p:cBhvr>
                                        <p:cTn id="22" dur="1000" spd="-100000" fill="hold"/>
                                        <p:tgtEl>
                                          <p:spTgt spid="6"/>
                                        </p:tgtEl>
                                        <p:attrNameLst>
                                          <p:attrName>ppt_x</p:attrName>
                                          <p:attrName>ppt_y</p:attrName>
                                        </p:attrNameLst>
                                      </p:cBhvr>
                                      <p:rCtr x="58750" y="0"/>
                                    </p:animMotion>
                                  </p:childTnLst>
                                </p:cTn>
                              </p:par>
                              <p:par>
                                <p:cTn id="23" presetID="1" presetClass="entr" presetSubtype="0" fill="hold" grpId="1" nodeType="withEffect">
                                  <p:stCondLst>
                                    <p:cond delay="500"/>
                                  </p:stCondLst>
                                  <p:childTnLst>
                                    <p:set>
                                      <p:cBhvr>
                                        <p:cTn id="24" dur="1" fill="hold">
                                          <p:stCondLst>
                                            <p:cond delay="0"/>
                                          </p:stCondLst>
                                        </p:cTn>
                                        <p:tgtEl>
                                          <p:spTgt spid="4"/>
                                        </p:tgtEl>
                                        <p:attrNameLst>
                                          <p:attrName>style.visibility</p:attrName>
                                        </p:attrNameLst>
                                      </p:cBhvr>
                                      <p:to>
                                        <p:strVal val="visible"/>
                                      </p:to>
                                    </p:set>
                                  </p:childTnLst>
                                </p:cTn>
                              </p:par>
                              <p:par>
                                <p:cTn id="25" presetID="35" presetClass="path" presetSubtype="0" accel="50000" decel="50000" fill="hold" grpId="0" nodeType="withEffect">
                                  <p:stCondLst>
                                    <p:cond delay="500"/>
                                  </p:stCondLst>
                                  <p:childTnLst>
                                    <p:animMotion origin="layout" path="M -3.33333E-6 -4.44444E-6 L 1.17622 -4.44444E-6 " pathEditMode="relative" rAng="0" ptsTypes="AA">
                                      <p:cBhvr>
                                        <p:cTn id="26" dur="1000" spd="-100000" fill="hold"/>
                                        <p:tgtEl>
                                          <p:spTgt spid="4"/>
                                        </p:tgtEl>
                                        <p:attrNameLst>
                                          <p:attrName>ppt_x</p:attrName>
                                          <p:attrName>ppt_y</p:attrName>
                                        </p:attrNameLst>
                                      </p:cBhvr>
                                      <p:rCtr x="5880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p:tmplLst>
          <p:tmpl>
            <p:tnLst>
              <p:par>
                <p:cTn presetID="35" presetClass="path" presetSubtype="0" accel="50000" decel="50000" fill="hold" nodeType="withEffect">
                  <p:stCondLst>
                    <p:cond delay="500"/>
                  </p:stCondLst>
                  <p:childTnLst>
                    <p:animMotion origin="layout" path="M -3.33333E-6 -1.23457E-7 L 1.175 -1.23457E-7 " pathEditMode="relative" rAng="0" ptsTypes="AA">
                      <p:cBhvr>
                        <p:cTn dur="1000" spd="-100000" fill="hold"/>
                        <p:tgtEl>
                          <p:spTgt spid="6"/>
                        </p:tgtEl>
                        <p:attrNameLst>
                          <p:attrName>ppt_x</p:attrName>
                          <p:attrName>ppt_y</p:attrName>
                        </p:attrNameLst>
                      </p:cBhvr>
                      <p:rCtr x="58750" y="0"/>
                    </p:animMotion>
                  </p:childTnLst>
                </p:cTn>
              </p:par>
            </p:tnLst>
          </p:tmpl>
        </p:tmplLst>
      </p:bldP>
      <p:bldP spid="6" grpId="1">
        <p:tmplLst>
          <p:tmpl>
            <p:tnLst>
              <p:par>
                <p:cTn presetID="1" presetClass="entr" presetSubtype="0" fill="hold" nodeType="withEffect">
                  <p:stCondLst>
                    <p:cond delay="500"/>
                  </p:stCondLst>
                  <p:childTnLst>
                    <p:set>
                      <p:cBhvr>
                        <p:cTn dur="1" fill="hold">
                          <p:stCondLst>
                            <p:cond delay="0"/>
                          </p:stCondLst>
                        </p:cTn>
                        <p:tgtEl>
                          <p:spTgt spid="6"/>
                        </p:tgtEl>
                        <p:attrNameLst>
                          <p:attrName>style.visibility</p:attrName>
                        </p:attrNameLst>
                      </p:cBhvr>
                      <p:to>
                        <p:strVal val="visible"/>
                      </p:to>
                    </p:set>
                  </p:childTnLst>
                </p:cTn>
              </p:par>
            </p:tnLst>
          </p:tmpl>
        </p:tmplLst>
      </p:bldP>
      <p:bldP spid="4" grpId="0">
        <p:tmplLst>
          <p:tmpl>
            <p:tnLst>
              <p:par>
                <p:cTn presetID="35" presetClass="path" presetSubtype="0" accel="50000" decel="50000" fill="hold" nodeType="withEffect">
                  <p:stCondLst>
                    <p:cond delay="500"/>
                  </p:stCondLst>
                  <p:childTnLst>
                    <p:animMotion origin="layout" path="M -3.33333E-6 -4.44444E-6 L 1.17622 -4.44444E-6 " pathEditMode="relative" rAng="0" ptsTypes="AA">
                      <p:cBhvr>
                        <p:cTn dur="1000" spd="-100000" fill="hold"/>
                        <p:tgtEl>
                          <p:spTgt spid="4"/>
                        </p:tgtEl>
                        <p:attrNameLst>
                          <p:attrName>ppt_x</p:attrName>
                          <p:attrName>ppt_y</p:attrName>
                        </p:attrNameLst>
                      </p:cBhvr>
                      <p:rCtr x="58802" y="0"/>
                    </p:animMotion>
                  </p:childTnLst>
                </p:cTn>
              </p:par>
            </p:tnLst>
          </p:tmpl>
        </p:tmplLst>
      </p:bldP>
      <p:bldP spid="4" grpId="1">
        <p:tmplLst>
          <p:tmpl>
            <p:tnLst>
              <p:par>
                <p:cTn presetID="1" presetClass="entr" presetSubtype="0" fill="hold" nodeType="withEffect">
                  <p:stCondLst>
                    <p:cond delay="500"/>
                  </p:stCondLst>
                  <p:childTnLst>
                    <p:set>
                      <p:cBhvr>
                        <p:cTn dur="1" fill="hold">
                          <p:stCondLst>
                            <p:cond delay="0"/>
                          </p:stCondLst>
                        </p:cTn>
                        <p:tgtEl>
                          <p:spTgt spid="4"/>
                        </p:tgtEl>
                        <p:attrNameLst>
                          <p:attrName>style.visibility</p:attrName>
                        </p:attrNameLst>
                      </p:cBhvr>
                      <p:to>
                        <p:strVal val="visible"/>
                      </p:to>
                    </p:se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Demo, Video etc. &quot;special&quot; slides">
    <p:spTree>
      <p:nvGrpSpPr>
        <p:cNvPr id="1" name=""/>
        <p:cNvGrpSpPr/>
        <p:nvPr/>
      </p:nvGrpSpPr>
      <p:grpSpPr>
        <a:xfrm>
          <a:off x="0" y="0"/>
          <a:ext cx="0" cy="0"/>
          <a:chOff x="0" y="0"/>
          <a:chExt cx="0" cy="0"/>
        </a:xfrm>
      </p:grpSpPr>
      <p:sp>
        <p:nvSpPr>
          <p:cNvPr id="2" name="Title 1"/>
          <p:cNvSpPr>
            <a:spLocks noGrp="1"/>
          </p:cNvSpPr>
          <p:nvPr>
            <p:ph type="ctrTitle"/>
          </p:nvPr>
        </p:nvSpPr>
        <p:spPr>
          <a:xfrm>
            <a:off x="729119" y="1950828"/>
            <a:ext cx="10794093" cy="1523493"/>
          </a:xfrm>
        </p:spPr>
        <p:txBody>
          <a:bodyPr anchor="ctr" anchorCtr="0">
            <a:noAutofit/>
          </a:bodyPr>
          <a:lstStyle>
            <a:lvl1pPr>
              <a:lnSpc>
                <a:spcPct val="90000"/>
              </a:lnSpc>
              <a:defRPr sz="4900" b="1"/>
            </a:lvl1pPr>
          </a:lstStyle>
          <a:p>
            <a:r>
              <a:rPr lang="en-US"/>
              <a:t>Click to edit Master title style</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a:t>Agenda</a:t>
            </a:r>
          </a:p>
        </p:txBody>
      </p:sp>
      <p:sp>
        <p:nvSpPr>
          <p:cNvPr id="11" name="Content Placeholder 12"/>
          <p:cNvSpPr>
            <a:spLocks noGrp="1"/>
          </p:cNvSpPr>
          <p:nvPr>
            <p:ph sz="quarter" idx="10" hasCustomPrompt="1"/>
          </p:nvPr>
        </p:nvSpPr>
        <p:spPr>
          <a:xfrm>
            <a:off x="624417" y="1797051"/>
            <a:ext cx="8735484" cy="4320117"/>
          </a:xfrm>
        </p:spPr>
        <p:txBody>
          <a:bodyPr/>
          <a:lstStyle>
            <a:lvl1pPr marL="0" indent="0">
              <a:buNone/>
              <a:tabLst>
                <a:tab pos="7604949" algn="l"/>
              </a:tabLst>
              <a:defRPr sz="4000" baseline="0">
                <a:solidFill>
                  <a:schemeClr val="accent2"/>
                </a:solidFill>
              </a:defRPr>
            </a:lvl1pPr>
            <a:lvl2pPr marL="0" indent="0">
              <a:buNone/>
              <a:tabLst>
                <a:tab pos="7604949" algn="l"/>
              </a:tabLst>
              <a:defRPr sz="2000">
                <a:latin typeface="+mn-lt"/>
              </a:defRPr>
            </a:lvl2pPr>
            <a:lvl3pPr marL="460424" indent="-230213">
              <a:tabLst>
                <a:tab pos="7604949" algn="l"/>
              </a:tabLst>
              <a:defRPr sz="2000" baseline="0">
                <a:latin typeface="+mn-lt"/>
              </a:defRPr>
            </a:lvl3pPr>
          </a:lstStyle>
          <a:p>
            <a:pPr lvl="0"/>
            <a:r>
              <a:rPr lang="en-US"/>
              <a:t>Topic	xx</a:t>
            </a:r>
          </a:p>
          <a:p>
            <a:pPr lvl="1"/>
            <a:r>
              <a:rPr lang="en-US"/>
              <a:t>Subtopic	xx</a:t>
            </a:r>
          </a:p>
          <a:p>
            <a:pPr lvl="0"/>
            <a:r>
              <a:rPr lang="en-US"/>
              <a:t>Topic	xx</a:t>
            </a:r>
          </a:p>
          <a:p>
            <a:pPr lvl="1"/>
            <a:r>
              <a:rPr lang="en-US"/>
              <a:t>Subtopic	xx</a:t>
            </a:r>
          </a:p>
        </p:txBody>
      </p:sp>
      <p:sp>
        <p:nvSpPr>
          <p:cNvPr id="12" name="Rectangle 11"/>
          <p:cNvSpPr/>
          <p:nvPr userDrawn="1"/>
        </p:nvSpPr>
        <p:spPr bwMode="auto">
          <a:xfrm>
            <a:off x="9457267" y="1797052"/>
            <a:ext cx="2110317" cy="210184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52" tIns="45727" rIns="45727" bIns="91452" numCol="1" spcCol="0" rtlCol="0" fromWordArt="0" anchor="b" anchorCtr="0" forceAA="0" compatLnSpc="1">
            <a:prstTxWarp prst="textNoShape">
              <a:avLst/>
            </a:prstTxWarp>
            <a:noAutofit/>
          </a:bodyPr>
          <a:lstStyle/>
          <a:p>
            <a:pPr algn="ctr" defTabSz="914198" fontAlgn="base">
              <a:spcBef>
                <a:spcPct val="0"/>
              </a:spcBef>
              <a:spcAft>
                <a:spcPct val="0"/>
              </a:spcAft>
            </a:pPr>
            <a:endParaRPr lang="en-US" sz="1867" spc="-51" err="1">
              <a:gradFill>
                <a:gsLst>
                  <a:gs pos="0">
                    <a:srgbClr val="FFFFFF"/>
                  </a:gs>
                  <a:gs pos="100000">
                    <a:srgbClr val="FFFFFF"/>
                  </a:gs>
                </a:gsLst>
                <a:lin ang="5400000" scaled="0"/>
              </a:gradFill>
              <a:ea typeface="Segoe UI" pitchFamily="34" charset="0"/>
              <a:cs typeface="Segoe UI" pitchFamily="34" charset="0"/>
            </a:endParaRPr>
          </a:p>
        </p:txBody>
      </p:sp>
      <p:pic>
        <p:nvPicPr>
          <p:cNvPr id="3075" name="Picture 3" descr="C:\Temp\Agenda.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185388" y="2224213"/>
            <a:ext cx="642016" cy="1276796"/>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p:cNvSpPr txBox="1"/>
          <p:nvPr userDrawn="1"/>
        </p:nvSpPr>
        <p:spPr>
          <a:xfrm>
            <a:off x="9573733" y="3545586"/>
            <a:ext cx="819135" cy="287323"/>
          </a:xfrm>
          <a:prstGeom prst="rect">
            <a:avLst/>
          </a:prstGeom>
          <a:noFill/>
        </p:spPr>
        <p:txBody>
          <a:bodyPr wrap="none" lIns="0" tIns="0" rIns="0" bIns="0" rtlCol="0">
            <a:spAutoFit/>
          </a:bodyPr>
          <a:lstStyle/>
          <a:p>
            <a:pPr defTabSz="914462"/>
            <a:r>
              <a:rPr lang="en-US" sz="1867">
                <a:solidFill>
                  <a:srgbClr val="FFFFFF"/>
                </a:solidFill>
              </a:rPr>
              <a:t>Agenda</a:t>
            </a:r>
          </a:p>
        </p:txBody>
      </p:sp>
    </p:spTree>
    <p:extLst>
      <p:ext uri="{BB962C8B-B14F-4D97-AF65-F5344CB8AC3E}">
        <p14:creationId xmlns:p14="http://schemas.microsoft.com/office/powerpoint/2010/main" val="2405158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decel="50000" fill="hold" nodeType="afterEffect">
                                  <p:stCondLst>
                                    <p:cond delay="0"/>
                                  </p:stCondLst>
                                  <p:childTnLst>
                                    <p:animMotion origin="layout" path="M 3.70409E-6 -1.11111E-6 L 3.70409E-6 -0.05393 " pathEditMode="relative" rAng="0" ptsTypes="AA">
                                      <p:cBhvr>
                                        <p:cTn id="6" dur="500" fill="hold"/>
                                        <p:tgtEl>
                                          <p:spTgt spid="3075"/>
                                        </p:tgtEl>
                                        <p:attrNameLst>
                                          <p:attrName>ppt_x</p:attrName>
                                          <p:attrName>ppt_y</p:attrName>
                                        </p:attrNameLst>
                                      </p:cBhvr>
                                      <p:rCtr x="0" y="-2708"/>
                                    </p:animMotion>
                                  </p:childTnLst>
                                </p:cTn>
                              </p:par>
                              <p:par>
                                <p:cTn id="7" presetID="1" presetClass="entr" presetSubtype="0" fill="hold" grpId="0" nodeType="withEffect">
                                  <p:stCondLst>
                                    <p:cond delay="500"/>
                                  </p:stCondLst>
                                  <p:childTnLst>
                                    <p:set>
                                      <p:cBhvr>
                                        <p:cTn id="8" dur="1" fill="hold">
                                          <p:stCondLst>
                                            <p:cond delay="0"/>
                                          </p:stCondLst>
                                        </p:cTn>
                                        <p:tgtEl>
                                          <p:spTgt spid="14"/>
                                        </p:tgtEl>
                                        <p:attrNameLst>
                                          <p:attrName>style.visibility</p:attrName>
                                        </p:attrNameLst>
                                      </p:cBhvr>
                                      <p:to>
                                        <p:strVal val="visible"/>
                                      </p:to>
                                    </p:set>
                                  </p:childTnLst>
                                </p:cTn>
                              </p:par>
                              <p:par>
                                <p:cTn id="9" presetID="42" presetClass="path" presetSubtype="0" accel="50000" decel="50000" fill="hold" grpId="1" nodeType="withEffect">
                                  <p:stCondLst>
                                    <p:cond delay="500"/>
                                  </p:stCondLst>
                                  <p:childTnLst>
                                    <p:animMotion origin="layout" path="M -4.17296E-6 2.96296E-6 L -4.17296E-6 0.04722 " pathEditMode="relative" rAng="0" ptsTypes="AA">
                                      <p:cBhvr>
                                        <p:cTn id="10" dur="500" spd="-100000" fill="hold"/>
                                        <p:tgtEl>
                                          <p:spTgt spid="14"/>
                                        </p:tgtEl>
                                        <p:attrNameLst>
                                          <p:attrName>ppt_x</p:attrName>
                                          <p:attrName>ppt_y</p:attrName>
                                        </p:attrNameLst>
                                      </p:cBhvr>
                                      <p:rCtr x="0" y="236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hapter Title Dark Purple">
    <p:bg>
      <p:bgPr>
        <a:solidFill>
          <a:schemeClr val="accent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2784868"/>
            <a:ext cx="10943167" cy="1114033"/>
          </a:xfrm>
        </p:spPr>
        <p:txBody>
          <a:bodyPr/>
          <a:lstStyle>
            <a:lvl1pPr marL="0" indent="0">
              <a:buNone/>
              <a:defRPr lang="en-US" sz="8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Chapter title</a:t>
            </a:r>
          </a:p>
        </p:txBody>
      </p:sp>
      <p:sp>
        <p:nvSpPr>
          <p:cNvPr id="4" name="Text Placeholder 8"/>
          <p:cNvSpPr>
            <a:spLocks noGrp="1"/>
          </p:cNvSpPr>
          <p:nvPr>
            <p:ph type="body" sz="quarter" idx="11" hasCustomPrompt="1"/>
          </p:nvPr>
        </p:nvSpPr>
        <p:spPr>
          <a:xfrm>
            <a:off x="624418" y="1773238"/>
            <a:ext cx="10943167" cy="44319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Chapter Title x/y</a:t>
            </a:r>
          </a:p>
        </p:txBody>
      </p:sp>
      <p:pic>
        <p:nvPicPr>
          <p:cNvPr id="11" name="Picture 9"/>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9169052" y="5847095"/>
            <a:ext cx="2672789" cy="983168"/>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p:cNvGrpSpPr/>
          <p:nvPr userDrawn="1"/>
        </p:nvGrpSpPr>
        <p:grpSpPr>
          <a:xfrm>
            <a:off x="623392" y="308417"/>
            <a:ext cx="1632181" cy="602694"/>
            <a:chOff x="10186018" y="534632"/>
            <a:chExt cx="1706539" cy="630151"/>
          </a:xfrm>
        </p:grpSpPr>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8" name="TextBox 7"/>
            <p:cNvSpPr txBox="1"/>
            <p:nvPr userDrawn="1"/>
          </p:nvSpPr>
          <p:spPr>
            <a:xfrm>
              <a:off x="10576932" y="981291"/>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a:solidFill>
                    <a:srgbClr val="FFFFFF"/>
                  </a:solidFill>
                </a:rPr>
                <a:t>| Basel</a:t>
              </a:r>
            </a:p>
          </p:txBody>
        </p:sp>
      </p:grpSp>
    </p:spTree>
    <p:extLst>
      <p:ext uri="{BB962C8B-B14F-4D97-AF65-F5344CB8AC3E}">
        <p14:creationId xmlns:p14="http://schemas.microsoft.com/office/powerpoint/2010/main" val="2844762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63" presetClass="path" presetSubtype="0" accel="50000" decel="50000" fill="hold" nodeType="withEffect">
                                  <p:stCondLst>
                                    <p:cond delay="0"/>
                                  </p:stCondLst>
                                  <p:childTnLst>
                                    <p:animMotion origin="layout" path="M 4.44444E-6 1.11111E-6 L 1.61041 1.11111E-6 " pathEditMode="relative" rAng="0" ptsTypes="AA">
                                      <p:cBhvr>
                                        <p:cTn id="8" dur="1000" spd="-100000" fill="hold"/>
                                        <p:tgtEl>
                                          <p:spTgt spid="5"/>
                                        </p:tgtEl>
                                        <p:attrNameLst>
                                          <p:attrName>ppt_x</p:attrName>
                                          <p:attrName>ppt_y</p:attrName>
                                        </p:attrNameLst>
                                      </p:cBhvr>
                                      <p:rCtr x="80521" y="0"/>
                                    </p:animMotion>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63" presetClass="path" presetSubtype="0" accel="50000" decel="50000" fill="hold" grpId="1" nodeType="withEffect">
                                  <p:stCondLst>
                                    <p:cond delay="0"/>
                                  </p:stCondLst>
                                  <p:childTnLst>
                                    <p:animMotion origin="layout" path="M 1.66667E-6 1.02244E-6 L 1.23528 1.02244E-6 " pathEditMode="relative" rAng="0" ptsTypes="AA">
                                      <p:cBhvr>
                                        <p:cTn id="12" dur="1000" spd="-100000" fill="hold"/>
                                        <p:tgtEl>
                                          <p:spTgt spid="4"/>
                                        </p:tgtEl>
                                        <p:attrNameLst>
                                          <p:attrName>ppt_x</p:attrName>
                                          <p:attrName>ppt_y</p:attrName>
                                        </p:attrNameLst>
                                      </p:cBhvr>
                                      <p:rCtr x="61758" y="0"/>
                                    </p:animMotion>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63" presetClass="path" presetSubtype="0" accel="50000" decel="50000" fill="hold" grpId="1" nodeType="withEffect">
                                  <p:stCondLst>
                                    <p:cond delay="0"/>
                                  </p:stCondLst>
                                  <p:childTnLst>
                                    <p:animMotion origin="layout" path="M 0 -3.96021E-6 L 1.23424 -3.96021E-6 " pathEditMode="relative" rAng="0" ptsTypes="AA">
                                      <p:cBhvr>
                                        <p:cTn id="16" dur="1000" spd="-100000" fill="hold"/>
                                        <p:tgtEl>
                                          <p:spTgt spid="6"/>
                                        </p:tgtEl>
                                        <p:attrNameLst>
                                          <p:attrName>ppt_x</p:attrName>
                                          <p:attrName>ppt_y</p:attrName>
                                        </p:attrNameLst>
                                      </p:cBhvr>
                                      <p:rCtr x="61706" y="0"/>
                                    </p:animMotion>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63" presetClass="path" presetSubtype="0" accel="50000" decel="50000" fill="hold" nodeType="withEffect">
                                  <p:stCondLst>
                                    <p:cond delay="0"/>
                                  </p:stCondLst>
                                  <p:childTnLst>
                                    <p:animMotion origin="layout" path="M 1.02137E-6 -3.54152E-6 L 0.86438 -3.54152E-6 " pathEditMode="relative" rAng="0" ptsTypes="AA">
                                      <p:cBhvr>
                                        <p:cTn id="20" dur="1000" spd="-100000" fill="hold"/>
                                        <p:tgtEl>
                                          <p:spTgt spid="11"/>
                                        </p:tgtEl>
                                        <p:attrNameLst>
                                          <p:attrName>ppt_x</p:attrName>
                                          <p:attrName>ppt_y</p:attrName>
                                        </p:attrNameLst>
                                      </p:cBhvr>
                                      <p:rCtr x="432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tmplLst>
          <p:tmpl>
            <p:tnLst>
              <p:par>
                <p:cTn presetID="1"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Lst>
      </p:bldP>
      <p:bldP spid="6" grpId="1">
        <p:tmplLst>
          <p:tmpl>
            <p:tnLst>
              <p:par>
                <p:cTn presetID="63" presetClass="path" presetSubtype="0" accel="50000" decel="50000" fill="hold" nodeType="withEffect">
                  <p:stCondLst>
                    <p:cond delay="0"/>
                  </p:stCondLst>
                  <p:childTnLst>
                    <p:animMotion origin="layout" path="M 0 -3.96021E-6 L 1.23424 -3.96021E-6 " pathEditMode="relative" rAng="0" ptsTypes="AA">
                      <p:cBhvr>
                        <p:cTn dur="1000" spd="-100000" fill="hold"/>
                        <p:tgtEl>
                          <p:spTgt spid="6"/>
                        </p:tgtEl>
                        <p:attrNameLst>
                          <p:attrName>ppt_x</p:attrName>
                          <p:attrName>ppt_y</p:attrName>
                        </p:attrNameLst>
                      </p:cBhvr>
                      <p:rCtr x="61706" y="0"/>
                    </p:animMotion>
                  </p:childTnLst>
                </p:cTn>
              </p:par>
            </p:tnLst>
          </p:tmpl>
        </p:tmplLst>
      </p:bldP>
      <p:bldP spid="4" grpId="0">
        <p:tmplLst>
          <p:tmpl>
            <p:tnLst>
              <p:par>
                <p:cTn presetID="1"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childTnLst>
                </p:cTn>
              </p:par>
            </p:tnLst>
          </p:tmpl>
        </p:tmplLst>
      </p:bldP>
      <p:bldP spid="4" grpId="1">
        <p:tmplLst>
          <p:tmpl>
            <p:tnLst>
              <p:par>
                <p:cTn presetID="63" presetClass="path" presetSubtype="0" accel="50000" decel="50000" fill="hold" nodeType="withEffect">
                  <p:stCondLst>
                    <p:cond delay="0"/>
                  </p:stCondLst>
                  <p:childTnLst>
                    <p:animMotion origin="layout" path="M 1.66667E-6 1.02244E-6 L 1.23528 1.02244E-6 " pathEditMode="relative" rAng="0" ptsTypes="AA">
                      <p:cBhvr>
                        <p:cTn dur="1000" spd="-100000" fill="hold"/>
                        <p:tgtEl>
                          <p:spTgt spid="4"/>
                        </p:tgtEl>
                        <p:attrNameLst>
                          <p:attrName>ppt_x</p:attrName>
                          <p:attrName>ppt_y</p:attrName>
                        </p:attrNameLst>
                      </p:cBhvr>
                      <p:rCtr x="61758" y="0"/>
                    </p:animMotion>
                  </p:childTnLst>
                </p:cTn>
              </p:par>
            </p:tnLst>
          </p:tmpl>
        </p:tmplLst>
      </p:bldP>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pter Title Dark Teal">
    <p:bg>
      <p:bgPr>
        <a:solidFill>
          <a:srgbClr val="008272"/>
        </a:solidFill>
        <a:effectLst/>
      </p:bgPr>
    </p:bg>
    <p:spTree>
      <p:nvGrpSpPr>
        <p:cNvPr id="1" name=""/>
        <p:cNvGrpSpPr/>
        <p:nvPr/>
      </p:nvGrpSpPr>
      <p:grpSpPr>
        <a:xfrm>
          <a:off x="0" y="0"/>
          <a:ext cx="0" cy="0"/>
          <a:chOff x="0" y="0"/>
          <a:chExt cx="0" cy="0"/>
        </a:xfrm>
      </p:grpSpPr>
      <p:sp>
        <p:nvSpPr>
          <p:cNvPr id="5" name="Text Placeholder 5"/>
          <p:cNvSpPr>
            <a:spLocks noGrp="1"/>
          </p:cNvSpPr>
          <p:nvPr>
            <p:ph type="body" sz="quarter" idx="10" hasCustomPrompt="1"/>
          </p:nvPr>
        </p:nvSpPr>
        <p:spPr>
          <a:xfrm>
            <a:off x="624418" y="2784868"/>
            <a:ext cx="10943167" cy="1114033"/>
          </a:xfrm>
        </p:spPr>
        <p:txBody>
          <a:bodyPr/>
          <a:lstStyle>
            <a:lvl1pPr marL="0" indent="0">
              <a:buNone/>
              <a:defRPr lang="en-US" sz="8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Chapter title</a:t>
            </a:r>
          </a:p>
        </p:txBody>
      </p:sp>
      <p:sp>
        <p:nvSpPr>
          <p:cNvPr id="8" name="Text Placeholder 8"/>
          <p:cNvSpPr>
            <a:spLocks noGrp="1"/>
          </p:cNvSpPr>
          <p:nvPr>
            <p:ph type="body" sz="quarter" idx="11" hasCustomPrompt="1"/>
          </p:nvPr>
        </p:nvSpPr>
        <p:spPr>
          <a:xfrm>
            <a:off x="624418" y="1773238"/>
            <a:ext cx="10943167" cy="44319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Chapter Title x/y</a:t>
            </a:r>
          </a:p>
        </p:txBody>
      </p:sp>
      <p:pic>
        <p:nvPicPr>
          <p:cNvPr id="6" name="Picture 9"/>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9169052" y="5847095"/>
            <a:ext cx="2672789" cy="983168"/>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userDrawn="1"/>
        </p:nvGrpSpPr>
        <p:grpSpPr>
          <a:xfrm>
            <a:off x="623392" y="308417"/>
            <a:ext cx="1632181" cy="602694"/>
            <a:chOff x="10186018" y="534632"/>
            <a:chExt cx="1706539" cy="630151"/>
          </a:xfrm>
        </p:grpSpPr>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3" name="TextBox 12"/>
            <p:cNvSpPr txBox="1"/>
            <p:nvPr userDrawn="1"/>
          </p:nvSpPr>
          <p:spPr>
            <a:xfrm>
              <a:off x="10576932" y="981291"/>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a:solidFill>
                    <a:srgbClr val="FFFFFF"/>
                  </a:solidFill>
                </a:rPr>
                <a:t>| Basel</a:t>
              </a:r>
            </a:p>
          </p:txBody>
        </p:sp>
      </p:grpSp>
    </p:spTree>
    <p:extLst>
      <p:ext uri="{BB962C8B-B14F-4D97-AF65-F5344CB8AC3E}">
        <p14:creationId xmlns:p14="http://schemas.microsoft.com/office/powerpoint/2010/main" val="2602713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63" presetClass="path" presetSubtype="0" accel="50000" decel="50000" fill="hold" nodeType="withEffect">
                                  <p:stCondLst>
                                    <p:cond delay="0"/>
                                  </p:stCondLst>
                                  <p:childTnLst>
                                    <p:animMotion origin="layout" path="M 4.44444E-6 1.11111E-6 L 1.61041 1.11111E-6 " pathEditMode="relative" rAng="0" ptsTypes="AA">
                                      <p:cBhvr>
                                        <p:cTn id="8" dur="1000" spd="-100000" fill="hold"/>
                                        <p:tgtEl>
                                          <p:spTgt spid="11"/>
                                        </p:tgtEl>
                                        <p:attrNameLst>
                                          <p:attrName>ppt_x</p:attrName>
                                          <p:attrName>ppt_y</p:attrName>
                                        </p:attrNameLst>
                                      </p:cBhvr>
                                      <p:rCtr x="80521" y="0"/>
                                    </p:animMotion>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63" presetClass="path" presetSubtype="0" accel="50000" decel="50000" fill="hold" grpId="1" nodeType="withEffect">
                                  <p:stCondLst>
                                    <p:cond delay="0"/>
                                  </p:stCondLst>
                                  <p:childTnLst>
                                    <p:animMotion origin="layout" path="M 1.66667E-6 1.02244E-6 L 1.23528 1.02244E-6 " pathEditMode="relative" rAng="0" ptsTypes="AA">
                                      <p:cBhvr>
                                        <p:cTn id="12" dur="1000" spd="-100000" fill="hold"/>
                                        <p:tgtEl>
                                          <p:spTgt spid="8"/>
                                        </p:tgtEl>
                                        <p:attrNameLst>
                                          <p:attrName>ppt_x</p:attrName>
                                          <p:attrName>ppt_y</p:attrName>
                                        </p:attrNameLst>
                                      </p:cBhvr>
                                      <p:rCtr x="61758" y="0"/>
                                    </p:animMotion>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63" presetClass="path" presetSubtype="0" accel="50000" decel="50000" fill="hold" grpId="1" nodeType="withEffect">
                                  <p:stCondLst>
                                    <p:cond delay="0"/>
                                  </p:stCondLst>
                                  <p:childTnLst>
                                    <p:animMotion origin="layout" path="M 0 -3.96021E-6 L 1.23424 -3.96021E-6 " pathEditMode="relative" rAng="0" ptsTypes="AA">
                                      <p:cBhvr>
                                        <p:cTn id="16" dur="1000" spd="-100000" fill="hold"/>
                                        <p:tgtEl>
                                          <p:spTgt spid="5"/>
                                        </p:tgtEl>
                                        <p:attrNameLst>
                                          <p:attrName>ppt_x</p:attrName>
                                          <p:attrName>ppt_y</p:attrName>
                                        </p:attrNameLst>
                                      </p:cBhvr>
                                      <p:rCtr x="61706" y="0"/>
                                    </p:animMotion>
                                  </p:childTnLst>
                                </p:cTn>
                              </p:par>
                              <p:par>
                                <p:cTn id="17" presetID="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63" presetClass="path" presetSubtype="0" accel="50000" decel="50000" fill="hold" nodeType="withEffect">
                                  <p:stCondLst>
                                    <p:cond delay="0"/>
                                  </p:stCondLst>
                                  <p:childTnLst>
                                    <p:animMotion origin="layout" path="M 1.02137E-6 -3.54152E-6 L 0.86438 -3.54152E-6 " pathEditMode="relative" rAng="0" ptsTypes="AA">
                                      <p:cBhvr>
                                        <p:cTn id="20" dur="1000" spd="-100000" fill="hold"/>
                                        <p:tgtEl>
                                          <p:spTgt spid="6"/>
                                        </p:tgtEl>
                                        <p:attrNameLst>
                                          <p:attrName>ppt_x</p:attrName>
                                          <p:attrName>ppt_y</p:attrName>
                                        </p:attrNameLst>
                                      </p:cBhvr>
                                      <p:rCtr x="432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1"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childTnLst>
                </p:cTn>
              </p:par>
            </p:tnLst>
          </p:tmpl>
        </p:tmplLst>
      </p:bldP>
      <p:bldP spid="5" grpId="1">
        <p:tmplLst>
          <p:tmpl>
            <p:tnLst>
              <p:par>
                <p:cTn presetID="63" presetClass="path" presetSubtype="0" accel="50000" decel="50000" fill="hold" nodeType="withEffect">
                  <p:stCondLst>
                    <p:cond delay="0"/>
                  </p:stCondLst>
                  <p:childTnLst>
                    <p:animMotion origin="layout" path="M 0 -3.96021E-6 L 1.23424 -3.96021E-6 " pathEditMode="relative" rAng="0" ptsTypes="AA">
                      <p:cBhvr>
                        <p:cTn dur="1000" spd="-100000" fill="hold"/>
                        <p:tgtEl>
                          <p:spTgt spid="5"/>
                        </p:tgtEl>
                        <p:attrNameLst>
                          <p:attrName>ppt_x</p:attrName>
                          <p:attrName>ppt_y</p:attrName>
                        </p:attrNameLst>
                      </p:cBhvr>
                      <p:rCtr x="61706" y="0"/>
                    </p:animMotion>
                  </p:childTnLst>
                </p:cTn>
              </p:par>
            </p:tnLst>
          </p:tmpl>
        </p:tmplLst>
      </p:bldP>
      <p:bldP spid="8" grpId="0">
        <p:tmplLst>
          <p:tmpl>
            <p:tnLst>
              <p:par>
                <p:cTn presetID="1"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childTnLst>
                </p:cTn>
              </p:par>
            </p:tnLst>
          </p:tmpl>
        </p:tmplLst>
      </p:bldP>
      <p:bldP spid="8" grpId="1">
        <p:tmplLst>
          <p:tmpl>
            <p:tnLst>
              <p:par>
                <p:cTn presetID="63" presetClass="path" presetSubtype="0" accel="50000" decel="50000" fill="hold" nodeType="withEffect">
                  <p:stCondLst>
                    <p:cond delay="0"/>
                  </p:stCondLst>
                  <p:childTnLst>
                    <p:animMotion origin="layout" path="M 1.66667E-6 1.02244E-6 L 1.23528 1.02244E-6 " pathEditMode="relative" rAng="0" ptsTypes="AA">
                      <p:cBhvr>
                        <p:cTn dur="1000" spd="-100000" fill="hold"/>
                        <p:tgtEl>
                          <p:spTgt spid="8"/>
                        </p:tgtEl>
                        <p:attrNameLst>
                          <p:attrName>ppt_x</p:attrName>
                          <p:attrName>ppt_y</p:attrName>
                        </p:attrNameLst>
                      </p:cBhvr>
                      <p:rCtr x="61758" y="0"/>
                    </p:animMotion>
                  </p:childTnLst>
                </p:cTn>
              </p:par>
            </p:tnLst>
          </p:tmpl>
        </p:tmplLst>
      </p:bldP>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hapter Title Plum">
    <p:bg>
      <p:bgPr>
        <a:solidFill>
          <a:srgbClr val="B4009E"/>
        </a:solidFill>
        <a:effectLst/>
      </p:bgPr>
    </p:bg>
    <p:spTree>
      <p:nvGrpSpPr>
        <p:cNvPr id="1" name=""/>
        <p:cNvGrpSpPr/>
        <p:nvPr/>
      </p:nvGrpSpPr>
      <p:grpSpPr>
        <a:xfrm>
          <a:off x="0" y="0"/>
          <a:ext cx="0" cy="0"/>
          <a:chOff x="0" y="0"/>
          <a:chExt cx="0" cy="0"/>
        </a:xfrm>
      </p:grpSpPr>
      <p:sp>
        <p:nvSpPr>
          <p:cNvPr id="5" name="Text Placeholder 5"/>
          <p:cNvSpPr>
            <a:spLocks noGrp="1"/>
          </p:cNvSpPr>
          <p:nvPr>
            <p:ph type="body" sz="quarter" idx="10" hasCustomPrompt="1"/>
          </p:nvPr>
        </p:nvSpPr>
        <p:spPr>
          <a:xfrm>
            <a:off x="624418" y="2784868"/>
            <a:ext cx="10943167" cy="1114033"/>
          </a:xfrm>
        </p:spPr>
        <p:txBody>
          <a:bodyPr/>
          <a:lstStyle>
            <a:lvl1pPr marL="0" indent="0">
              <a:buNone/>
              <a:defRPr lang="en-US" sz="8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Chapter title</a:t>
            </a:r>
          </a:p>
        </p:txBody>
      </p:sp>
      <p:sp>
        <p:nvSpPr>
          <p:cNvPr id="8" name="Text Placeholder 8"/>
          <p:cNvSpPr>
            <a:spLocks noGrp="1"/>
          </p:cNvSpPr>
          <p:nvPr>
            <p:ph type="body" sz="quarter" idx="11" hasCustomPrompt="1"/>
          </p:nvPr>
        </p:nvSpPr>
        <p:spPr>
          <a:xfrm>
            <a:off x="624418" y="1773238"/>
            <a:ext cx="10943167" cy="44319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Chapter Title x/y</a:t>
            </a:r>
          </a:p>
        </p:txBody>
      </p:sp>
      <p:pic>
        <p:nvPicPr>
          <p:cNvPr id="6" name="Picture 9"/>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9169052" y="5847095"/>
            <a:ext cx="2672789" cy="983168"/>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userDrawn="1"/>
        </p:nvGrpSpPr>
        <p:grpSpPr>
          <a:xfrm>
            <a:off x="623392" y="308417"/>
            <a:ext cx="1632181" cy="602694"/>
            <a:chOff x="10186018" y="534632"/>
            <a:chExt cx="1706539" cy="630151"/>
          </a:xfrm>
        </p:grpSpPr>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3" name="TextBox 12"/>
            <p:cNvSpPr txBox="1"/>
            <p:nvPr userDrawn="1"/>
          </p:nvSpPr>
          <p:spPr>
            <a:xfrm>
              <a:off x="10576932" y="981291"/>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a:solidFill>
                    <a:srgbClr val="FFFFFF"/>
                  </a:solidFill>
                </a:rPr>
                <a:t>| Basel</a:t>
              </a:r>
            </a:p>
          </p:txBody>
        </p:sp>
      </p:grpSp>
    </p:spTree>
    <p:extLst>
      <p:ext uri="{BB962C8B-B14F-4D97-AF65-F5344CB8AC3E}">
        <p14:creationId xmlns:p14="http://schemas.microsoft.com/office/powerpoint/2010/main" val="3676938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63" presetClass="path" presetSubtype="0" accel="50000" decel="50000" fill="hold" nodeType="withEffect">
                                  <p:stCondLst>
                                    <p:cond delay="0"/>
                                  </p:stCondLst>
                                  <p:childTnLst>
                                    <p:animMotion origin="layout" path="M 4.44444E-6 1.11111E-6 L 1.61041 1.11111E-6 " pathEditMode="relative" rAng="0" ptsTypes="AA">
                                      <p:cBhvr>
                                        <p:cTn id="8" dur="1000" spd="-100000" fill="hold"/>
                                        <p:tgtEl>
                                          <p:spTgt spid="11"/>
                                        </p:tgtEl>
                                        <p:attrNameLst>
                                          <p:attrName>ppt_x</p:attrName>
                                          <p:attrName>ppt_y</p:attrName>
                                        </p:attrNameLst>
                                      </p:cBhvr>
                                      <p:rCtr x="80521" y="0"/>
                                    </p:animMotion>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63" presetClass="path" presetSubtype="0" accel="50000" decel="50000" fill="hold" grpId="1" nodeType="withEffect">
                                  <p:stCondLst>
                                    <p:cond delay="0"/>
                                  </p:stCondLst>
                                  <p:childTnLst>
                                    <p:animMotion origin="layout" path="M 1.66667E-6 1.02244E-6 L 1.23528 1.02244E-6 " pathEditMode="relative" rAng="0" ptsTypes="AA">
                                      <p:cBhvr>
                                        <p:cTn id="12" dur="1000" spd="-100000" fill="hold"/>
                                        <p:tgtEl>
                                          <p:spTgt spid="8"/>
                                        </p:tgtEl>
                                        <p:attrNameLst>
                                          <p:attrName>ppt_x</p:attrName>
                                          <p:attrName>ppt_y</p:attrName>
                                        </p:attrNameLst>
                                      </p:cBhvr>
                                      <p:rCtr x="61758" y="0"/>
                                    </p:animMotion>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63" presetClass="path" presetSubtype="0" accel="50000" decel="50000" fill="hold" grpId="1" nodeType="withEffect">
                                  <p:stCondLst>
                                    <p:cond delay="0"/>
                                  </p:stCondLst>
                                  <p:childTnLst>
                                    <p:animMotion origin="layout" path="M 0 -3.96021E-6 L 1.23424 -3.96021E-6 " pathEditMode="relative" rAng="0" ptsTypes="AA">
                                      <p:cBhvr>
                                        <p:cTn id="16" dur="1000" spd="-100000" fill="hold"/>
                                        <p:tgtEl>
                                          <p:spTgt spid="5"/>
                                        </p:tgtEl>
                                        <p:attrNameLst>
                                          <p:attrName>ppt_x</p:attrName>
                                          <p:attrName>ppt_y</p:attrName>
                                        </p:attrNameLst>
                                      </p:cBhvr>
                                      <p:rCtr x="61706" y="0"/>
                                    </p:animMotion>
                                  </p:childTnLst>
                                </p:cTn>
                              </p:par>
                              <p:par>
                                <p:cTn id="17" presetID="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63" presetClass="path" presetSubtype="0" accel="50000" decel="50000" fill="hold" nodeType="withEffect">
                                  <p:stCondLst>
                                    <p:cond delay="0"/>
                                  </p:stCondLst>
                                  <p:childTnLst>
                                    <p:animMotion origin="layout" path="M 1.02137E-6 -3.54152E-6 L 0.86438 -3.54152E-6 " pathEditMode="relative" rAng="0" ptsTypes="AA">
                                      <p:cBhvr>
                                        <p:cTn id="20" dur="1000" spd="-100000" fill="hold"/>
                                        <p:tgtEl>
                                          <p:spTgt spid="6"/>
                                        </p:tgtEl>
                                        <p:attrNameLst>
                                          <p:attrName>ppt_x</p:attrName>
                                          <p:attrName>ppt_y</p:attrName>
                                        </p:attrNameLst>
                                      </p:cBhvr>
                                      <p:rCtr x="432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1"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childTnLst>
                </p:cTn>
              </p:par>
            </p:tnLst>
          </p:tmpl>
        </p:tmplLst>
      </p:bldP>
      <p:bldP spid="5" grpId="1">
        <p:tmplLst>
          <p:tmpl>
            <p:tnLst>
              <p:par>
                <p:cTn presetID="63" presetClass="path" presetSubtype="0" accel="50000" decel="50000" fill="hold" nodeType="withEffect">
                  <p:stCondLst>
                    <p:cond delay="0"/>
                  </p:stCondLst>
                  <p:childTnLst>
                    <p:animMotion origin="layout" path="M 0 -3.96021E-6 L 1.23424 -3.96021E-6 " pathEditMode="relative" rAng="0" ptsTypes="AA">
                      <p:cBhvr>
                        <p:cTn dur="1000" spd="-100000" fill="hold"/>
                        <p:tgtEl>
                          <p:spTgt spid="5"/>
                        </p:tgtEl>
                        <p:attrNameLst>
                          <p:attrName>ppt_x</p:attrName>
                          <p:attrName>ppt_y</p:attrName>
                        </p:attrNameLst>
                      </p:cBhvr>
                      <p:rCtr x="61706" y="0"/>
                    </p:animMotion>
                  </p:childTnLst>
                </p:cTn>
              </p:par>
            </p:tnLst>
          </p:tmpl>
        </p:tmplLst>
      </p:bldP>
      <p:bldP spid="8" grpId="0">
        <p:tmplLst>
          <p:tmpl>
            <p:tnLst>
              <p:par>
                <p:cTn presetID="1"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childTnLst>
                </p:cTn>
              </p:par>
            </p:tnLst>
          </p:tmpl>
        </p:tmplLst>
      </p:bldP>
      <p:bldP spid="8" grpId="1">
        <p:tmplLst>
          <p:tmpl>
            <p:tnLst>
              <p:par>
                <p:cTn presetID="63" presetClass="path" presetSubtype="0" accel="50000" decel="50000" fill="hold" nodeType="withEffect">
                  <p:stCondLst>
                    <p:cond delay="0"/>
                  </p:stCondLst>
                  <p:childTnLst>
                    <p:animMotion origin="layout" path="M 1.66667E-6 1.02244E-6 L 1.23528 1.02244E-6 " pathEditMode="relative" rAng="0" ptsTypes="AA">
                      <p:cBhvr>
                        <p:cTn dur="1000" spd="-100000" fill="hold"/>
                        <p:tgtEl>
                          <p:spTgt spid="8"/>
                        </p:tgtEl>
                        <p:attrNameLst>
                          <p:attrName>ppt_x</p:attrName>
                          <p:attrName>ppt_y</p:attrName>
                        </p:attrNameLst>
                      </p:cBhvr>
                      <p:rCtr x="61758" y="0"/>
                    </p:animMotion>
                  </p:childTnLst>
                </p:cTn>
              </p:par>
            </p:tnLst>
          </p:tmpl>
        </p:tmplLst>
      </p:bldP>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Dark Purple">
    <p:bg>
      <p:bgPr>
        <a:solidFill>
          <a:schemeClr val="accent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1773239"/>
            <a:ext cx="10943167" cy="2125661"/>
          </a:xfrm>
        </p:spPr>
        <p:txBody>
          <a:bodyPr>
            <a:normAutofit/>
          </a:bodyPr>
          <a:lstStyle>
            <a:lvl1pPr marL="0" indent="0">
              <a:buNone/>
              <a:defRPr lang="en-US" sz="12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Section title</a:t>
            </a:r>
          </a:p>
        </p:txBody>
      </p:sp>
      <p:sp>
        <p:nvSpPr>
          <p:cNvPr id="4" name="Text Placeholder 8"/>
          <p:cNvSpPr>
            <a:spLocks noGrp="1"/>
          </p:cNvSpPr>
          <p:nvPr>
            <p:ph type="body" sz="quarter" idx="11" hasCustomPrompt="1"/>
          </p:nvPr>
        </p:nvSpPr>
        <p:spPr>
          <a:xfrm>
            <a:off x="624418" y="4006850"/>
            <a:ext cx="10943167" cy="57427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Section subtitle</a:t>
            </a:r>
          </a:p>
        </p:txBody>
      </p:sp>
    </p:spTree>
    <p:extLst>
      <p:ext uri="{BB962C8B-B14F-4D97-AF65-F5344CB8AC3E}">
        <p14:creationId xmlns:p14="http://schemas.microsoft.com/office/powerpoint/2010/main" val="25432667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Dark Teal">
    <p:bg>
      <p:bgPr>
        <a:solidFill>
          <a:srgbClr val="00827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1773239"/>
            <a:ext cx="10943167" cy="2125661"/>
          </a:xfrm>
        </p:spPr>
        <p:txBody>
          <a:bodyPr>
            <a:normAutofit/>
          </a:bodyPr>
          <a:lstStyle>
            <a:lvl1pPr marL="0" indent="0">
              <a:buNone/>
              <a:defRPr lang="en-US" sz="12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Section title</a:t>
            </a:r>
          </a:p>
        </p:txBody>
      </p:sp>
      <p:sp>
        <p:nvSpPr>
          <p:cNvPr id="4" name="Text Placeholder 8"/>
          <p:cNvSpPr>
            <a:spLocks noGrp="1"/>
          </p:cNvSpPr>
          <p:nvPr>
            <p:ph type="body" sz="quarter" idx="11" hasCustomPrompt="1"/>
          </p:nvPr>
        </p:nvSpPr>
        <p:spPr>
          <a:xfrm>
            <a:off x="624418" y="4006850"/>
            <a:ext cx="10943167" cy="57427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Section subtitle</a:t>
            </a:r>
          </a:p>
        </p:txBody>
      </p:sp>
    </p:spTree>
    <p:extLst>
      <p:ext uri="{BB962C8B-B14F-4D97-AF65-F5344CB8AC3E}">
        <p14:creationId xmlns:p14="http://schemas.microsoft.com/office/powerpoint/2010/main" val="119592333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Plum">
    <p:bg>
      <p:bgPr>
        <a:solidFill>
          <a:srgbClr val="B4009E"/>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1773239"/>
            <a:ext cx="10943167" cy="2125661"/>
          </a:xfrm>
        </p:spPr>
        <p:txBody>
          <a:bodyPr>
            <a:normAutofit/>
          </a:bodyPr>
          <a:lstStyle>
            <a:lvl1pPr marL="0" indent="0">
              <a:buNone/>
              <a:defRPr lang="en-US" sz="12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Section title</a:t>
            </a:r>
          </a:p>
        </p:txBody>
      </p:sp>
      <p:sp>
        <p:nvSpPr>
          <p:cNvPr id="4" name="Text Placeholder 8"/>
          <p:cNvSpPr>
            <a:spLocks noGrp="1"/>
          </p:cNvSpPr>
          <p:nvPr>
            <p:ph type="body" sz="quarter" idx="11" hasCustomPrompt="1"/>
          </p:nvPr>
        </p:nvSpPr>
        <p:spPr>
          <a:xfrm>
            <a:off x="624418" y="4006850"/>
            <a:ext cx="10943167" cy="57427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Section subtitle</a:t>
            </a:r>
          </a:p>
        </p:txBody>
      </p:sp>
    </p:spTree>
    <p:extLst>
      <p:ext uri="{BB962C8B-B14F-4D97-AF65-F5344CB8AC3E}">
        <p14:creationId xmlns:p14="http://schemas.microsoft.com/office/powerpoint/2010/main" val="416608490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12"/>
          <p:cNvSpPr>
            <a:spLocks noGrp="1"/>
          </p:cNvSpPr>
          <p:nvPr>
            <p:ph sz="quarter" idx="10"/>
          </p:nvPr>
        </p:nvSpPr>
        <p:spPr>
          <a:xfrm>
            <a:off x="624418" y="1797051"/>
            <a:ext cx="10943167" cy="4320117"/>
          </a:xfrm>
        </p:spPr>
        <p:txBody>
          <a:bodyPr/>
          <a:lstStyle>
            <a:lvl1pPr marL="0" indent="0">
              <a:buNone/>
              <a:defRPr sz="4000"/>
            </a:lvl1pPr>
            <a:lvl2pPr marL="0" indent="0">
              <a:buNone/>
              <a:tabLst/>
              <a:defRPr sz="2000">
                <a:latin typeface="+mn-lt"/>
              </a:defRPr>
            </a:lvl2pPr>
            <a:lvl3pPr marL="241294" indent="-241294">
              <a:defRPr sz="2000">
                <a:latin typeface="+mn-lt"/>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0923182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1347174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680355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623248"/>
          </a:xfrm>
        </p:spPr>
        <p:txBody>
          <a:bodyPr/>
          <a:lstStyle>
            <a:lvl1pPr>
              <a:defRPr/>
            </a:lvl1pPr>
          </a:lstStyle>
          <a:p>
            <a:r>
              <a:rPr lang="en-US"/>
              <a:t>Click to edit Master title style</a:t>
            </a:r>
          </a:p>
        </p:txBody>
      </p:sp>
      <p:sp>
        <p:nvSpPr>
          <p:cNvPr id="5" name="Text Placeholder 4"/>
          <p:cNvSpPr>
            <a:spLocks noGrp="1"/>
          </p:cNvSpPr>
          <p:nvPr>
            <p:ph type="body" sz="quarter" idx="10"/>
          </p:nvPr>
        </p:nvSpPr>
        <p:spPr>
          <a:xfrm>
            <a:off x="519248" y="1447810"/>
            <a:ext cx="11151917" cy="20313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12"/>
          <p:cNvSpPr>
            <a:spLocks noGrp="1"/>
          </p:cNvSpPr>
          <p:nvPr>
            <p:ph sz="quarter" idx="10"/>
          </p:nvPr>
        </p:nvSpPr>
        <p:spPr>
          <a:xfrm>
            <a:off x="624418" y="1797051"/>
            <a:ext cx="5399556" cy="4320117"/>
          </a:xfrm>
        </p:spPr>
        <p:txBody>
          <a:bodyPr/>
          <a:lstStyle>
            <a:lvl1pPr marL="0" indent="0">
              <a:buNone/>
              <a:defRPr sz="4000"/>
            </a:lvl1pPr>
            <a:lvl2pPr marL="0" indent="0">
              <a:buNone/>
              <a:tabLst/>
              <a:defRPr sz="2000">
                <a:latin typeface="+mn-lt"/>
              </a:defRPr>
            </a:lvl2pPr>
            <a:lvl3pPr marL="241294" indent="-241294">
              <a:defRPr sz="2000">
                <a:latin typeface="+mn-lt"/>
              </a:defRPr>
            </a:lvl3pPr>
          </a:lstStyle>
          <a:p>
            <a:pPr lvl="0"/>
            <a:r>
              <a:rPr lang="en-US"/>
              <a:t>Click to edit Master text styles</a:t>
            </a:r>
          </a:p>
          <a:p>
            <a:pPr lvl="1"/>
            <a:r>
              <a:rPr lang="en-US"/>
              <a:t>Second level</a:t>
            </a:r>
          </a:p>
          <a:p>
            <a:pPr lvl="2"/>
            <a:r>
              <a:rPr lang="en-US"/>
              <a:t>Third level</a:t>
            </a:r>
          </a:p>
        </p:txBody>
      </p:sp>
      <p:sp>
        <p:nvSpPr>
          <p:cNvPr id="7" name="Content Placeholder 12"/>
          <p:cNvSpPr>
            <a:spLocks noGrp="1"/>
          </p:cNvSpPr>
          <p:nvPr>
            <p:ph sz="quarter" idx="11"/>
          </p:nvPr>
        </p:nvSpPr>
        <p:spPr>
          <a:xfrm>
            <a:off x="6160908" y="1797050"/>
            <a:ext cx="5406677" cy="4320116"/>
          </a:xfrm>
        </p:spPr>
        <p:txBody>
          <a:bodyPr/>
          <a:lstStyle>
            <a:lvl1pPr marL="0" indent="0">
              <a:buNone/>
              <a:defRPr sz="4000"/>
            </a:lvl1pPr>
            <a:lvl2pPr marL="0" indent="0">
              <a:buNone/>
              <a:tabLst/>
              <a:defRPr sz="2000">
                <a:latin typeface="+mn-lt"/>
              </a:defRPr>
            </a:lvl2pPr>
            <a:lvl3pPr marL="241294" indent="-241294">
              <a:defRPr sz="2000">
                <a:latin typeface="+mn-lt"/>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26661939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Metro Blocks 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3" name="Content Placeholder 12"/>
          <p:cNvSpPr>
            <a:spLocks noGrp="1"/>
          </p:cNvSpPr>
          <p:nvPr>
            <p:ph sz="quarter" idx="10"/>
          </p:nvPr>
        </p:nvSpPr>
        <p:spPr>
          <a:xfrm>
            <a:off x="624417" y="1797050"/>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a:t>Click to edit Master text styles</a:t>
            </a:r>
          </a:p>
          <a:p>
            <a:pPr lvl="1"/>
            <a:r>
              <a:rPr lang="en-US"/>
              <a:t>Second level</a:t>
            </a:r>
          </a:p>
          <a:p>
            <a:pPr lvl="2"/>
            <a:r>
              <a:rPr lang="en-US"/>
              <a:t>Third level</a:t>
            </a:r>
          </a:p>
        </p:txBody>
      </p:sp>
      <p:sp>
        <p:nvSpPr>
          <p:cNvPr id="4" name="Picture Placeholder 3"/>
          <p:cNvSpPr>
            <a:spLocks noGrp="1"/>
          </p:cNvSpPr>
          <p:nvPr>
            <p:ph type="pic" sz="quarter" idx="11"/>
          </p:nvPr>
        </p:nvSpPr>
        <p:spPr>
          <a:xfrm>
            <a:off x="7247468" y="1797050"/>
            <a:ext cx="2112432" cy="2097175"/>
          </a:xfrm>
        </p:spPr>
        <p:txBody>
          <a:bodyPr/>
          <a:lstStyle/>
          <a:p>
            <a:r>
              <a:rPr lang="en-US"/>
              <a:t>Click icon to add picture</a:t>
            </a:r>
            <a:endParaRPr lang="de-CH"/>
          </a:p>
        </p:txBody>
      </p:sp>
      <p:sp>
        <p:nvSpPr>
          <p:cNvPr id="5" name="Picture Placeholder 3"/>
          <p:cNvSpPr>
            <a:spLocks noGrp="1"/>
          </p:cNvSpPr>
          <p:nvPr>
            <p:ph type="pic" sz="quarter" idx="12"/>
          </p:nvPr>
        </p:nvSpPr>
        <p:spPr>
          <a:xfrm>
            <a:off x="9457268" y="1797050"/>
            <a:ext cx="2110317" cy="2097175"/>
          </a:xfrm>
        </p:spPr>
        <p:txBody>
          <a:bodyPr/>
          <a:lstStyle/>
          <a:p>
            <a:r>
              <a:rPr lang="en-US"/>
              <a:t>Click icon to add picture</a:t>
            </a:r>
            <a:endParaRPr lang="de-CH"/>
          </a:p>
        </p:txBody>
      </p:sp>
      <p:sp>
        <p:nvSpPr>
          <p:cNvPr id="8" name="Picture Placeholder 3"/>
          <p:cNvSpPr>
            <a:spLocks noGrp="1"/>
          </p:cNvSpPr>
          <p:nvPr>
            <p:ph type="pic" sz="quarter" idx="13"/>
          </p:nvPr>
        </p:nvSpPr>
        <p:spPr>
          <a:xfrm>
            <a:off x="7247468" y="4004867"/>
            <a:ext cx="2112432" cy="2112301"/>
          </a:xfrm>
        </p:spPr>
        <p:txBody>
          <a:bodyPr/>
          <a:lstStyle/>
          <a:p>
            <a:r>
              <a:rPr lang="en-US"/>
              <a:t>Click icon to add picture</a:t>
            </a:r>
            <a:endParaRPr lang="de-CH"/>
          </a:p>
        </p:txBody>
      </p:sp>
      <p:sp>
        <p:nvSpPr>
          <p:cNvPr id="9" name="Picture Placeholder 3"/>
          <p:cNvSpPr>
            <a:spLocks noGrp="1"/>
          </p:cNvSpPr>
          <p:nvPr>
            <p:ph type="pic" sz="quarter" idx="14"/>
          </p:nvPr>
        </p:nvSpPr>
        <p:spPr>
          <a:xfrm>
            <a:off x="9546539" y="4000281"/>
            <a:ext cx="2021045" cy="2116887"/>
          </a:xfrm>
        </p:spPr>
        <p:txBody>
          <a:bodyPr/>
          <a:lstStyle/>
          <a:p>
            <a:r>
              <a:rPr lang="en-US"/>
              <a:t>Click icon to add picture</a:t>
            </a:r>
            <a:endParaRPr lang="de-CH"/>
          </a:p>
        </p:txBody>
      </p:sp>
    </p:spTree>
    <p:extLst>
      <p:ext uri="{BB962C8B-B14F-4D97-AF65-F5344CB8AC3E}">
        <p14:creationId xmlns:p14="http://schemas.microsoft.com/office/powerpoint/2010/main" val="361876985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Metro Blocks 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Picture Placeholder 3"/>
          <p:cNvSpPr>
            <a:spLocks noGrp="1"/>
          </p:cNvSpPr>
          <p:nvPr>
            <p:ph type="pic" sz="quarter" idx="11"/>
          </p:nvPr>
        </p:nvSpPr>
        <p:spPr>
          <a:xfrm>
            <a:off x="7247468" y="1797050"/>
            <a:ext cx="2112433" cy="2097175"/>
          </a:xfrm>
        </p:spPr>
        <p:txBody>
          <a:bodyPr/>
          <a:lstStyle/>
          <a:p>
            <a:r>
              <a:rPr lang="en-US"/>
              <a:t>Click icon to add picture</a:t>
            </a:r>
            <a:endParaRPr lang="de-CH"/>
          </a:p>
        </p:txBody>
      </p:sp>
      <p:sp>
        <p:nvSpPr>
          <p:cNvPr id="5" name="Picture Placeholder 3"/>
          <p:cNvSpPr>
            <a:spLocks noGrp="1"/>
          </p:cNvSpPr>
          <p:nvPr>
            <p:ph type="pic" sz="quarter" idx="12"/>
          </p:nvPr>
        </p:nvSpPr>
        <p:spPr>
          <a:xfrm>
            <a:off x="9457268" y="1797050"/>
            <a:ext cx="2110317" cy="4320119"/>
          </a:xfrm>
        </p:spPr>
        <p:txBody>
          <a:bodyPr/>
          <a:lstStyle/>
          <a:p>
            <a:r>
              <a:rPr lang="en-US"/>
              <a:t>Click icon to add picture</a:t>
            </a:r>
            <a:endParaRPr lang="de-CH"/>
          </a:p>
        </p:txBody>
      </p:sp>
      <p:sp>
        <p:nvSpPr>
          <p:cNvPr id="8" name="Picture Placeholder 3"/>
          <p:cNvSpPr>
            <a:spLocks noGrp="1"/>
          </p:cNvSpPr>
          <p:nvPr>
            <p:ph type="pic" sz="quarter" idx="13"/>
          </p:nvPr>
        </p:nvSpPr>
        <p:spPr>
          <a:xfrm>
            <a:off x="7247468" y="4004733"/>
            <a:ext cx="2112433" cy="2112435"/>
          </a:xfrm>
        </p:spPr>
        <p:txBody>
          <a:bodyPr/>
          <a:lstStyle/>
          <a:p>
            <a:r>
              <a:rPr lang="en-US"/>
              <a:t>Click icon to add picture</a:t>
            </a:r>
            <a:endParaRPr lang="de-CH"/>
          </a:p>
        </p:txBody>
      </p:sp>
      <p:sp>
        <p:nvSpPr>
          <p:cNvPr id="10"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92706435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Metro Blocks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Picture Placeholder 3"/>
          <p:cNvSpPr>
            <a:spLocks noGrp="1"/>
          </p:cNvSpPr>
          <p:nvPr>
            <p:ph type="pic" sz="quarter" idx="11"/>
          </p:nvPr>
        </p:nvSpPr>
        <p:spPr>
          <a:xfrm>
            <a:off x="7247468" y="1796819"/>
            <a:ext cx="2112433" cy="4320348"/>
          </a:xfrm>
        </p:spPr>
        <p:txBody>
          <a:bodyPr/>
          <a:lstStyle/>
          <a:p>
            <a:r>
              <a:rPr lang="en-US"/>
              <a:t>Click icon to add picture</a:t>
            </a:r>
            <a:endParaRPr lang="de-CH"/>
          </a:p>
        </p:txBody>
      </p:sp>
      <p:sp>
        <p:nvSpPr>
          <p:cNvPr id="5" name="Picture Placeholder 3"/>
          <p:cNvSpPr>
            <a:spLocks noGrp="1"/>
          </p:cNvSpPr>
          <p:nvPr>
            <p:ph type="pic" sz="quarter" idx="12"/>
          </p:nvPr>
        </p:nvSpPr>
        <p:spPr>
          <a:xfrm>
            <a:off x="9457268" y="1796820"/>
            <a:ext cx="2110317" cy="2112665"/>
          </a:xfrm>
        </p:spPr>
        <p:txBody>
          <a:bodyPr/>
          <a:lstStyle/>
          <a:p>
            <a:r>
              <a:rPr lang="en-US"/>
              <a:t>Click icon to add picture</a:t>
            </a:r>
            <a:endParaRPr lang="de-CH"/>
          </a:p>
        </p:txBody>
      </p:sp>
      <p:sp>
        <p:nvSpPr>
          <p:cNvPr id="9" name="Picture Placeholder 3"/>
          <p:cNvSpPr>
            <a:spLocks noGrp="1"/>
          </p:cNvSpPr>
          <p:nvPr>
            <p:ph type="pic" sz="quarter" idx="14"/>
          </p:nvPr>
        </p:nvSpPr>
        <p:spPr>
          <a:xfrm>
            <a:off x="9457269" y="4004734"/>
            <a:ext cx="2110316" cy="2112433"/>
          </a:xfrm>
        </p:spPr>
        <p:txBody>
          <a:bodyPr/>
          <a:lstStyle/>
          <a:p>
            <a:r>
              <a:rPr lang="en-US"/>
              <a:t>Click icon to add picture</a:t>
            </a:r>
            <a:endParaRPr lang="de-CH"/>
          </a:p>
        </p:txBody>
      </p:sp>
      <p:sp>
        <p:nvSpPr>
          <p:cNvPr id="10" name="Content Placeholder 12"/>
          <p:cNvSpPr>
            <a:spLocks noGrp="1"/>
          </p:cNvSpPr>
          <p:nvPr>
            <p:ph sz="quarter" idx="10"/>
          </p:nvPr>
        </p:nvSpPr>
        <p:spPr>
          <a:xfrm>
            <a:off x="624417" y="1796819"/>
            <a:ext cx="6527800" cy="4320348"/>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9141758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Metro Blocks 4">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Picture Placeholder 3"/>
          <p:cNvSpPr>
            <a:spLocks noGrp="1"/>
          </p:cNvSpPr>
          <p:nvPr>
            <p:ph type="pic" sz="quarter" idx="11"/>
          </p:nvPr>
        </p:nvSpPr>
        <p:spPr>
          <a:xfrm>
            <a:off x="7247468" y="1797049"/>
            <a:ext cx="4320117" cy="2112435"/>
          </a:xfrm>
        </p:spPr>
        <p:txBody>
          <a:bodyPr/>
          <a:lstStyle/>
          <a:p>
            <a:r>
              <a:rPr lang="en-US"/>
              <a:t>Click icon to add picture</a:t>
            </a:r>
            <a:endParaRPr lang="de-CH"/>
          </a:p>
        </p:txBody>
      </p:sp>
      <p:sp>
        <p:nvSpPr>
          <p:cNvPr id="8" name="Picture Placeholder 3"/>
          <p:cNvSpPr>
            <a:spLocks noGrp="1"/>
          </p:cNvSpPr>
          <p:nvPr>
            <p:ph type="pic" sz="quarter" idx="13"/>
          </p:nvPr>
        </p:nvSpPr>
        <p:spPr>
          <a:xfrm>
            <a:off x="7247468" y="4004734"/>
            <a:ext cx="2112432" cy="2112433"/>
          </a:xfrm>
        </p:spPr>
        <p:txBody>
          <a:bodyPr/>
          <a:lstStyle/>
          <a:p>
            <a:r>
              <a:rPr lang="en-US"/>
              <a:t>Click icon to add picture</a:t>
            </a:r>
            <a:endParaRPr lang="de-CH"/>
          </a:p>
        </p:txBody>
      </p:sp>
      <p:sp>
        <p:nvSpPr>
          <p:cNvPr id="9" name="Picture Placeholder 3"/>
          <p:cNvSpPr>
            <a:spLocks noGrp="1"/>
          </p:cNvSpPr>
          <p:nvPr>
            <p:ph type="pic" sz="quarter" idx="14"/>
          </p:nvPr>
        </p:nvSpPr>
        <p:spPr>
          <a:xfrm>
            <a:off x="9457267" y="4000281"/>
            <a:ext cx="2110317" cy="2116887"/>
          </a:xfrm>
        </p:spPr>
        <p:txBody>
          <a:bodyPr/>
          <a:lstStyle/>
          <a:p>
            <a:r>
              <a:rPr lang="en-US"/>
              <a:t>Click icon to add picture</a:t>
            </a:r>
            <a:endParaRPr lang="de-CH"/>
          </a:p>
        </p:txBody>
      </p:sp>
      <p:sp>
        <p:nvSpPr>
          <p:cNvPr id="10"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18743867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Metro Blocks 5">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Picture Placeholder 3"/>
          <p:cNvSpPr>
            <a:spLocks noGrp="1"/>
          </p:cNvSpPr>
          <p:nvPr>
            <p:ph type="pic" sz="quarter" idx="11"/>
          </p:nvPr>
        </p:nvSpPr>
        <p:spPr>
          <a:xfrm>
            <a:off x="7247468" y="1797050"/>
            <a:ext cx="2112433" cy="2097175"/>
          </a:xfrm>
        </p:spPr>
        <p:txBody>
          <a:bodyPr/>
          <a:lstStyle/>
          <a:p>
            <a:r>
              <a:rPr lang="en-US"/>
              <a:t>Click icon to add picture</a:t>
            </a:r>
            <a:endParaRPr lang="de-CH"/>
          </a:p>
        </p:txBody>
      </p:sp>
      <p:sp>
        <p:nvSpPr>
          <p:cNvPr id="5" name="Picture Placeholder 3"/>
          <p:cNvSpPr>
            <a:spLocks noGrp="1"/>
          </p:cNvSpPr>
          <p:nvPr>
            <p:ph type="pic" sz="quarter" idx="12"/>
          </p:nvPr>
        </p:nvSpPr>
        <p:spPr>
          <a:xfrm>
            <a:off x="9457268" y="1797050"/>
            <a:ext cx="2110317" cy="2097175"/>
          </a:xfrm>
        </p:spPr>
        <p:txBody>
          <a:bodyPr/>
          <a:lstStyle/>
          <a:p>
            <a:r>
              <a:rPr lang="en-US"/>
              <a:t>Click icon to add picture</a:t>
            </a:r>
            <a:endParaRPr lang="de-CH"/>
          </a:p>
        </p:txBody>
      </p:sp>
      <p:sp>
        <p:nvSpPr>
          <p:cNvPr id="8" name="Picture Placeholder 3"/>
          <p:cNvSpPr>
            <a:spLocks noGrp="1"/>
          </p:cNvSpPr>
          <p:nvPr>
            <p:ph type="pic" sz="quarter" idx="13"/>
          </p:nvPr>
        </p:nvSpPr>
        <p:spPr>
          <a:xfrm>
            <a:off x="7247468" y="4004867"/>
            <a:ext cx="4320117" cy="2112300"/>
          </a:xfrm>
        </p:spPr>
        <p:txBody>
          <a:bodyPr/>
          <a:lstStyle/>
          <a:p>
            <a:r>
              <a:rPr lang="en-US"/>
              <a:t>Click icon to add picture</a:t>
            </a:r>
            <a:endParaRPr lang="de-CH"/>
          </a:p>
        </p:txBody>
      </p:sp>
      <p:sp>
        <p:nvSpPr>
          <p:cNvPr id="10"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25661610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Metro Blocks 6">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Picture Placeholder 3"/>
          <p:cNvSpPr>
            <a:spLocks noGrp="1"/>
          </p:cNvSpPr>
          <p:nvPr>
            <p:ph type="pic" sz="quarter" idx="11"/>
          </p:nvPr>
        </p:nvSpPr>
        <p:spPr>
          <a:xfrm>
            <a:off x="7247468" y="1797051"/>
            <a:ext cx="4320117" cy="4320116"/>
          </a:xfrm>
        </p:spPr>
        <p:txBody>
          <a:bodyPr/>
          <a:lstStyle/>
          <a:p>
            <a:r>
              <a:rPr lang="en-US"/>
              <a:t>Click icon to add picture</a:t>
            </a:r>
            <a:endParaRPr lang="de-CH"/>
          </a:p>
        </p:txBody>
      </p:sp>
      <p:sp>
        <p:nvSpPr>
          <p:cNvPr id="6"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22236949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accent2"/>
        </a:solidFill>
        <a:effectLst/>
      </p:bgPr>
    </p:bg>
    <p:spTree>
      <p:nvGrpSpPr>
        <p:cNvPr id="1" name=""/>
        <p:cNvGrpSpPr/>
        <p:nvPr/>
      </p:nvGrpSpPr>
      <p:grpSpPr>
        <a:xfrm>
          <a:off x="0" y="0"/>
          <a:ext cx="0" cy="0"/>
          <a:chOff x="0" y="0"/>
          <a:chExt cx="0" cy="0"/>
        </a:xfrm>
      </p:grpSpPr>
      <p:sp>
        <p:nvSpPr>
          <p:cNvPr id="4" name="Text Box 3"/>
          <p:cNvSpPr txBox="1">
            <a:spLocks noChangeArrowheads="1"/>
          </p:cNvSpPr>
          <p:nvPr userDrawn="1"/>
        </p:nvSpPr>
        <p:spPr bwMode="blackWhite">
          <a:xfrm>
            <a:off x="520836" y="6298299"/>
            <a:ext cx="11176000" cy="307969"/>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algn="ctr" defTabSz="914198" eaLnBrk="0" hangingPunct="0"/>
            <a:r>
              <a:rPr lang="en-US" sz="667">
                <a:gradFill>
                  <a:gsLst>
                    <a:gs pos="0">
                      <a:srgbClr val="FFFFFF"/>
                    </a:gs>
                    <a:gs pos="100000">
                      <a:srgbClr val="FFFFFF"/>
                    </a:gs>
                  </a:gsLst>
                  <a:lin ang="5400000" scaled="0"/>
                </a:gradFill>
                <a:cs typeface="Arial" charset="0"/>
              </a:rPr>
              <a:t>© 2012 Microsoft Corporation. All rights reserved. Microsoft, Windows, Windows Vista and other product names are or may be registered trademarks and/or trademarks in the U.S. and/or other countries.</a:t>
            </a:r>
          </a:p>
          <a:p>
            <a:pPr algn="ctr" defTabSz="914198" eaLnBrk="0" hangingPunct="0"/>
            <a:r>
              <a:rPr lang="en-US" sz="667">
                <a:gradFill>
                  <a:gsLst>
                    <a:gs pos="0">
                      <a:srgbClr val="FFFFFF"/>
                    </a:gs>
                    <a:gs pos="100000">
                      <a:srgbClr val="FFFFFF"/>
                    </a:gs>
                  </a:gsLst>
                  <a:lin ang="5400000" scaled="0"/>
                </a:gradFill>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36920" y="1862325"/>
            <a:ext cx="8518161" cy="3133351"/>
          </a:xfrm>
          <a:prstGeom prst="rect">
            <a:avLst/>
          </a:prstGeom>
        </p:spPr>
      </p:pic>
    </p:spTree>
    <p:extLst>
      <p:ext uri="{BB962C8B-B14F-4D97-AF65-F5344CB8AC3E}">
        <p14:creationId xmlns:p14="http://schemas.microsoft.com/office/powerpoint/2010/main" val="83197116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5" y="2980724"/>
            <a:ext cx="7171401" cy="896552"/>
          </a:xfrm>
        </p:spPr>
        <p:txBody>
          <a:bodyPr wrap="square" lIns="0" tIns="0" rIns="0" bIns="0" anchor="ctr">
            <a:noAutofit/>
          </a:bodyPr>
          <a:lstStyle>
            <a:lvl1pPr>
              <a:lnSpc>
                <a:spcPct val="95000"/>
              </a:lnSpc>
              <a:spcBef>
                <a:spcPts val="0"/>
              </a:spcBef>
              <a:spcAft>
                <a:spcPts val="1600"/>
              </a:spcAft>
              <a:defRPr lang="en-US" sz="3529"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226" rtl="0" eaLnBrk="1" latinLnBrk="0" hangingPunct="1">
              <a:spcBef>
                <a:spcPct val="20000"/>
              </a:spcBef>
              <a:buFont typeface="Arial" pitchFamily="34" charset="0"/>
              <a:buNone/>
            </a:pPr>
            <a:r>
              <a:rPr lang="en-US"/>
              <a:t>Click to edit Master text styles</a:t>
            </a:r>
          </a:p>
        </p:txBody>
      </p:sp>
      <p:sp>
        <p:nvSpPr>
          <p:cNvPr id="15" name="Title 1"/>
          <p:cNvSpPr>
            <a:spLocks noGrp="1"/>
          </p:cNvSpPr>
          <p:nvPr>
            <p:ph type="ctrTitle" hasCustomPrompt="1"/>
          </p:nvPr>
        </p:nvSpPr>
        <p:spPr>
          <a:xfrm>
            <a:off x="269241"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p:spPr>
        <p:txBody>
          <a:bodyPr vert="horz" wrap="square" lIns="91440" tIns="0" rIns="91440" bIns="0"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867" rtl="0" eaLnBrk="1" fontAlgn="base" latinLnBrk="0" hangingPunct="1">
              <a:lnSpc>
                <a:spcPct val="100000"/>
              </a:lnSpc>
              <a:spcBef>
                <a:spcPct val="0"/>
              </a:spcBef>
              <a:spcAft>
                <a:spcPct val="0"/>
              </a:spcAft>
              <a:buFontTx/>
              <a:buNone/>
            </a:pPr>
            <a:r>
              <a:rPr lang="en-US"/>
              <a:t>Click to edit master title style</a:t>
            </a:r>
          </a:p>
        </p:txBody>
      </p:sp>
    </p:spTree>
    <p:extLst>
      <p:ext uri="{BB962C8B-B14F-4D97-AF65-F5344CB8AC3E}">
        <p14:creationId xmlns:p14="http://schemas.microsoft.com/office/powerpoint/2010/main" val="4187670027"/>
      </p:ext>
    </p:extLst>
  </p:cSld>
  <p:clrMapOvr>
    <a:masterClrMapping/>
  </p:clrMapOvr>
  <p:extLst>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635917"/>
            <a:ext cx="2689275" cy="4929460"/>
          </a:xfrm>
        </p:spPr>
        <p:txBody>
          <a:bodyPr vert="horz" lIns="0" tIns="0" rIns="0" bIns="0" rtlCol="0">
            <a:noAutofit/>
          </a:bodyPr>
          <a:lstStyle>
            <a:lvl1pPr>
              <a:defRPr lang="en-US" sz="2353" dirty="0" smtClean="0">
                <a:latin typeface="+mn-lt"/>
                <a:ea typeface="+mj-ea"/>
                <a:cs typeface="+mj-cs"/>
              </a:defRPr>
            </a:lvl1pPr>
          </a:lstStyle>
          <a:p>
            <a:pPr lvl="0">
              <a:spcBef>
                <a:spcPct val="0"/>
              </a:spcBef>
            </a:pPr>
            <a:r>
              <a:rPr lang="en-US"/>
              <a:t>Click to edit Master text styles</a:t>
            </a:r>
          </a:p>
        </p:txBody>
      </p:sp>
      <p:sp>
        <p:nvSpPr>
          <p:cNvPr id="2" name="Title 1"/>
          <p:cNvSpPr>
            <a:spLocks noGrp="1"/>
          </p:cNvSpPr>
          <p:nvPr>
            <p:ph type="title" hasCustomPrompt="1"/>
          </p:nvPr>
        </p:nvSpPr>
        <p:spPr/>
        <p:txBody>
          <a:bodyPr lIns="0" tIns="0" rIns="0" bIns="0"/>
          <a:lstStyle/>
          <a:p>
            <a:r>
              <a:rPr lang="en-US"/>
              <a:t>Click to edit master title style</a:t>
            </a:r>
          </a:p>
        </p:txBody>
      </p:sp>
    </p:spTree>
    <p:extLst>
      <p:ext uri="{BB962C8B-B14F-4D97-AF65-F5344CB8AC3E}">
        <p14:creationId xmlns:p14="http://schemas.microsoft.com/office/powerpoint/2010/main" val="488344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Content Placeholder 2"/>
          <p:cNvSpPr>
            <a:spLocks noGrp="1"/>
          </p:cNvSpPr>
          <p:nvPr>
            <p:ph idx="1"/>
          </p:nvPr>
        </p:nvSpPr>
        <p:spPr>
          <a:xfrm>
            <a:off x="481148" y="1428767"/>
            <a:ext cx="11151917" cy="2031325"/>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Text Only_Large">
    <p:bg>
      <p:bgPr>
        <a:solidFill>
          <a:srgbClr val="505050"/>
        </a:solidFill>
        <a:effectLst/>
      </p:bgPr>
    </p:bg>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65666" y="2084174"/>
            <a:ext cx="9860673" cy="488852"/>
          </a:xfrm>
        </p:spPr>
        <p:txBody>
          <a:bodyPr/>
          <a:lstStyle>
            <a:lvl1pPr>
              <a:defRPr sz="3529"/>
            </a:lvl1pPr>
          </a:lstStyle>
          <a:p>
            <a:r>
              <a:rPr lang="en-US"/>
              <a:t>Click to edit master title style</a:t>
            </a:r>
          </a:p>
        </p:txBody>
      </p:sp>
    </p:spTree>
    <p:extLst>
      <p:ext uri="{BB962C8B-B14F-4D97-AF65-F5344CB8AC3E}">
        <p14:creationId xmlns:p14="http://schemas.microsoft.com/office/powerpoint/2010/main" val="384024266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x">
  <p:cSld name="1_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mj-lt"/>
              </a:defRPr>
            </a:lvl1pPr>
          </a:lstStyle>
          <a:p>
            <a:r>
              <a:rPr lang="en-US"/>
              <a:t>Click to edit Master title style</a:t>
            </a:r>
            <a:endParaRPr lang="en-GB"/>
          </a:p>
        </p:txBody>
      </p:sp>
      <p:sp>
        <p:nvSpPr>
          <p:cNvPr id="3" name="Text Placeholder 2"/>
          <p:cNvSpPr>
            <a:spLocks noGrp="1"/>
          </p:cNvSpPr>
          <p:nvPr>
            <p:ph type="body" idx="1"/>
          </p:nvPr>
        </p:nvSpPr>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Footer Placeholder 3"/>
          <p:cNvSpPr>
            <a:spLocks noGrp="1"/>
          </p:cNvSpPr>
          <p:nvPr>
            <p:ph type="ftr" sz="quarter" idx="10"/>
          </p:nvPr>
        </p:nvSpPr>
        <p:spPr>
          <a:xfrm>
            <a:off x="812802" y="6248216"/>
            <a:ext cx="7228111" cy="365125"/>
          </a:xfrm>
          <a:prstGeom prst="rect">
            <a:avLst/>
          </a:prstGeom>
        </p:spPr>
        <p:txBody>
          <a:bodyPr/>
          <a:lstStyle>
            <a:lvl1pPr>
              <a:defRPr/>
            </a:lvl1pPr>
          </a:lstStyle>
          <a:p>
            <a:pPr defTabSz="914462"/>
            <a:endParaRPr lang="en-GB" sz="1867">
              <a:solidFill>
                <a:srgbClr val="505050"/>
              </a:solidFill>
            </a:endParaRPr>
          </a:p>
        </p:txBody>
      </p:sp>
      <p:sp>
        <p:nvSpPr>
          <p:cNvPr id="5" name="Slide Number Placeholder 4"/>
          <p:cNvSpPr>
            <a:spLocks noGrp="1"/>
          </p:cNvSpPr>
          <p:nvPr>
            <p:ph type="sldNum" sz="quarter" idx="11"/>
          </p:nvPr>
        </p:nvSpPr>
        <p:spPr>
          <a:xfrm>
            <a:off x="0" y="1272223"/>
            <a:ext cx="711200" cy="244476"/>
          </a:xfrm>
          <a:prstGeom prst="rect">
            <a:avLst/>
          </a:prstGeom>
        </p:spPr>
        <p:txBody>
          <a:bodyPr/>
          <a:lstStyle>
            <a:lvl1pPr>
              <a:defRPr/>
            </a:lvl1pPr>
          </a:lstStyle>
          <a:p>
            <a:pPr defTabSz="914462"/>
            <a:fld id="{8BAA82A5-D41F-40B6-864A-06BCCF57D3E7}" type="slidenum">
              <a:rPr lang="en-GB" sz="1867" smtClean="0">
                <a:solidFill>
                  <a:srgbClr val="505050"/>
                </a:solidFill>
              </a:rPr>
              <a:pPr defTabSz="914462"/>
              <a:t>‹#›</a:t>
            </a:fld>
            <a:endParaRPr lang="en-GB" sz="1867">
              <a:solidFill>
                <a:srgbClr val="505050"/>
              </a:solidFill>
            </a:endParaRPr>
          </a:p>
        </p:txBody>
      </p:sp>
      <p:sp>
        <p:nvSpPr>
          <p:cNvPr id="6" name="Date Placeholder 5"/>
          <p:cNvSpPr>
            <a:spLocks noGrp="1"/>
          </p:cNvSpPr>
          <p:nvPr>
            <p:ph type="dt" sz="half" idx="12"/>
          </p:nvPr>
        </p:nvSpPr>
        <p:spPr>
          <a:xfrm>
            <a:off x="8128000" y="6248411"/>
            <a:ext cx="3556000" cy="365125"/>
          </a:xfrm>
          <a:prstGeom prst="rect">
            <a:avLst/>
          </a:prstGeom>
        </p:spPr>
        <p:txBody>
          <a:bodyPr/>
          <a:lstStyle>
            <a:lvl1pPr>
              <a:defRPr/>
            </a:lvl1pPr>
          </a:lstStyle>
          <a:p>
            <a:pPr defTabSz="914462"/>
            <a:endParaRPr lang="en-GB" sz="1867">
              <a:solidFill>
                <a:srgbClr val="505050"/>
              </a:solidFill>
            </a:endParaRPr>
          </a:p>
        </p:txBody>
      </p:sp>
    </p:spTree>
    <p:extLst>
      <p:ext uri="{BB962C8B-B14F-4D97-AF65-F5344CB8AC3E}">
        <p14:creationId xmlns:p14="http://schemas.microsoft.com/office/powerpoint/2010/main" val="273293516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Option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9" name="Picture 9"/>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9168343" y="5866277"/>
            <a:ext cx="2656984" cy="97735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userDrawn="1"/>
        </p:nvSpPr>
        <p:spPr bwMode="gray">
          <a:xfrm>
            <a:off x="431371" y="2084851"/>
            <a:ext cx="7872875" cy="3436640"/>
          </a:xfrm>
          <a:prstGeom prst="rect">
            <a:avLst/>
          </a:prstGeom>
          <a:solidFill>
            <a:schemeClr val="accent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3840" tIns="195072" rIns="243840" bIns="195072" numCol="1" spcCol="0" rtlCol="0" fromWordArt="0" anchor="t" anchorCtr="0" forceAA="0" compatLnSpc="1">
            <a:prstTxWarp prst="textNoShape">
              <a:avLst/>
            </a:prstTxWarp>
            <a:noAutofit/>
          </a:bodyPr>
          <a:lstStyle/>
          <a:p>
            <a:pPr algn="ctr" defTabSz="1243265" fontAlgn="base">
              <a:lnSpc>
                <a:spcPct val="90000"/>
              </a:lnSpc>
              <a:spcBef>
                <a:spcPct val="0"/>
              </a:spcBef>
              <a:spcAft>
                <a:spcPct val="0"/>
              </a:spcAft>
            </a:pPr>
            <a:endParaRPr lang="en-US" sz="32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5"/>
          <p:cNvSpPr>
            <a:spLocks noGrp="1"/>
          </p:cNvSpPr>
          <p:nvPr>
            <p:ph type="body" sz="quarter" idx="10" hasCustomPrompt="1"/>
          </p:nvPr>
        </p:nvSpPr>
        <p:spPr>
          <a:xfrm>
            <a:off x="624418" y="2306216"/>
            <a:ext cx="7487807" cy="1653821"/>
          </a:xfrm>
        </p:spPr>
        <p:txBody>
          <a:bodyPr>
            <a:normAutofit/>
          </a:bodyPr>
          <a:lstStyle>
            <a:lvl1pPr marL="0" indent="0">
              <a:buNone/>
              <a:defRPr lang="en-US" sz="6133"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Presentation Title</a:t>
            </a:r>
          </a:p>
        </p:txBody>
      </p:sp>
      <p:sp>
        <p:nvSpPr>
          <p:cNvPr id="8" name="Text Placeholder 8"/>
          <p:cNvSpPr>
            <a:spLocks noGrp="1"/>
          </p:cNvSpPr>
          <p:nvPr>
            <p:ph type="body" sz="quarter" idx="11" hasCustomPrompt="1"/>
          </p:nvPr>
        </p:nvSpPr>
        <p:spPr>
          <a:xfrm>
            <a:off x="624418" y="4110526"/>
            <a:ext cx="7487807" cy="1305615"/>
          </a:xfrm>
        </p:spPr>
        <p:txBody>
          <a:bodyPr>
            <a:normAutofit/>
          </a:bodyPr>
          <a:lstStyle>
            <a:lvl1pPr marL="0" indent="0">
              <a:buNone/>
              <a:defRPr lang="en-US" sz="2667"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Speaker Name</a:t>
            </a:r>
          </a:p>
          <a:p>
            <a:pPr marL="0" lvl="0" indent="0" algn="l" defTabSz="914462" rtl="0" eaLnBrk="1" latinLnBrk="0" hangingPunct="1">
              <a:lnSpc>
                <a:spcPct val="90000"/>
              </a:lnSpc>
              <a:spcBef>
                <a:spcPct val="20000"/>
              </a:spcBef>
              <a:buSzPct val="90000"/>
              <a:buFont typeface="Arial" pitchFamily="34" charset="0"/>
              <a:buNone/>
            </a:pPr>
            <a:r>
              <a:rPr lang="en-US"/>
              <a:t>Speaker Title, Company</a:t>
            </a:r>
          </a:p>
          <a:p>
            <a:pPr marL="0" lvl="0" indent="0" algn="l" defTabSz="914462" rtl="0" eaLnBrk="1" latinLnBrk="0" hangingPunct="1">
              <a:lnSpc>
                <a:spcPct val="90000"/>
              </a:lnSpc>
              <a:spcBef>
                <a:spcPct val="20000"/>
              </a:spcBef>
              <a:buSzPct val="90000"/>
              <a:buFont typeface="Arial" pitchFamily="34" charset="0"/>
              <a:buNone/>
            </a:pPr>
            <a:r>
              <a:rPr lang="en-US"/>
              <a:t>Contact Information</a:t>
            </a:r>
          </a:p>
        </p:txBody>
      </p:sp>
      <p:grpSp>
        <p:nvGrpSpPr>
          <p:cNvPr id="10" name="Group 9"/>
          <p:cNvGrpSpPr/>
          <p:nvPr userDrawn="1"/>
        </p:nvGrpSpPr>
        <p:grpSpPr>
          <a:xfrm>
            <a:off x="623392" y="383062"/>
            <a:ext cx="1632181" cy="594726"/>
            <a:chOff x="10186018" y="534632"/>
            <a:chExt cx="1706539" cy="621820"/>
          </a:xfrm>
        </p:grpSpPr>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2" name="TextBox 11"/>
            <p:cNvSpPr txBox="1"/>
            <p:nvPr userDrawn="1"/>
          </p:nvSpPr>
          <p:spPr>
            <a:xfrm>
              <a:off x="10576932" y="972960"/>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a:solidFill>
                    <a:srgbClr val="FFFFFF"/>
                  </a:solidFill>
                </a:rPr>
                <a:t>| Basel</a:t>
              </a:r>
            </a:p>
          </p:txBody>
        </p:sp>
      </p:grpSp>
    </p:spTree>
    <p:extLst>
      <p:ext uri="{BB962C8B-B14F-4D97-AF65-F5344CB8AC3E}">
        <p14:creationId xmlns:p14="http://schemas.microsoft.com/office/powerpoint/2010/main" val="1270638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childTnLst>
                                </p:cTn>
                              </p:par>
                              <p:par>
                                <p:cTn id="7" presetID="63" presetClass="path" presetSubtype="0" accel="50000" decel="50000" fill="hold" grpId="1" nodeType="withEffect">
                                  <p:stCondLst>
                                    <p:cond delay="500"/>
                                  </p:stCondLst>
                                  <p:childTnLst>
                                    <p:animMotion origin="layout" path="M 2.77778E-7 3.7037E-7 L 1.17344 3.7037E-7 " pathEditMode="relative" rAng="0" ptsTypes="AA">
                                      <p:cBhvr>
                                        <p:cTn id="8" dur="1000" spd="-100000" fill="hold"/>
                                        <p:tgtEl>
                                          <p:spTgt spid="5"/>
                                        </p:tgtEl>
                                        <p:attrNameLst>
                                          <p:attrName>ppt_x</p:attrName>
                                          <p:attrName>ppt_y</p:attrName>
                                        </p:attrNameLst>
                                      </p:cBhvr>
                                      <p:rCtr x="58663" y="0"/>
                                    </p:animMotion>
                                  </p:childTnLst>
                                </p:cTn>
                              </p:par>
                              <p:par>
                                <p:cTn id="9" presetID="1" presetClass="entr" presetSubtype="0" fill="hold" nodeType="withEffect">
                                  <p:stCondLst>
                                    <p:cond delay="500"/>
                                  </p:stCondLst>
                                  <p:childTnLst>
                                    <p:set>
                                      <p:cBhvr>
                                        <p:cTn id="10" dur="1" fill="hold">
                                          <p:stCondLst>
                                            <p:cond delay="0"/>
                                          </p:stCondLst>
                                        </p:cTn>
                                        <p:tgtEl>
                                          <p:spTgt spid="10"/>
                                        </p:tgtEl>
                                        <p:attrNameLst>
                                          <p:attrName>style.visibility</p:attrName>
                                        </p:attrNameLst>
                                      </p:cBhvr>
                                      <p:to>
                                        <p:strVal val="visible"/>
                                      </p:to>
                                    </p:set>
                                  </p:childTnLst>
                                </p:cTn>
                              </p:par>
                              <p:par>
                                <p:cTn id="11" presetID="63" presetClass="path" presetSubtype="0" accel="50000" decel="50000" fill="hold" nodeType="withEffect">
                                  <p:stCondLst>
                                    <p:cond delay="500"/>
                                  </p:stCondLst>
                                  <p:childTnLst>
                                    <p:animMotion origin="layout" path="M 4.44444E-6 -4.07407E-6 L 1.40572 -4.07407E-6 " pathEditMode="relative" rAng="0" ptsTypes="AA">
                                      <p:cBhvr>
                                        <p:cTn id="12" dur="1000" spd="-100000" fill="hold"/>
                                        <p:tgtEl>
                                          <p:spTgt spid="10"/>
                                        </p:tgtEl>
                                        <p:attrNameLst>
                                          <p:attrName>ppt_x</p:attrName>
                                          <p:attrName>ppt_y</p:attrName>
                                        </p:attrNameLst>
                                      </p:cBhvr>
                                      <p:rCtr x="70278" y="0"/>
                                    </p:animMotion>
                                  </p:childTnLst>
                                </p:cTn>
                              </p:par>
                              <p:par>
                                <p:cTn id="13" presetID="1" presetClass="entr" presetSubtype="0" fill="hold" nodeType="withEffect">
                                  <p:stCondLst>
                                    <p:cond delay="500"/>
                                  </p:stCondLst>
                                  <p:childTnLst>
                                    <p:set>
                                      <p:cBhvr>
                                        <p:cTn id="14" dur="1" fill="hold">
                                          <p:stCondLst>
                                            <p:cond delay="0"/>
                                          </p:stCondLst>
                                        </p:cTn>
                                        <p:tgtEl>
                                          <p:spTgt spid="9"/>
                                        </p:tgtEl>
                                        <p:attrNameLst>
                                          <p:attrName>style.visibility</p:attrName>
                                        </p:attrNameLst>
                                      </p:cBhvr>
                                      <p:to>
                                        <p:strVal val="visible"/>
                                      </p:to>
                                    </p:set>
                                  </p:childTnLst>
                                </p:cTn>
                              </p:par>
                              <p:par>
                                <p:cTn id="15" presetID="63" presetClass="path" presetSubtype="0" accel="50000" decel="50000" fill="hold" nodeType="withEffect">
                                  <p:stCondLst>
                                    <p:cond delay="500"/>
                                  </p:stCondLst>
                                  <p:childTnLst>
                                    <p:animMotion origin="layout" path="M 2.5E-6 -3.20988E-6 L 0.67066 -3.20988E-6 " pathEditMode="relative" rAng="0" ptsTypes="AA">
                                      <p:cBhvr>
                                        <p:cTn id="16" dur="1000" spd="-100000" fill="hold"/>
                                        <p:tgtEl>
                                          <p:spTgt spid="9"/>
                                        </p:tgtEl>
                                        <p:attrNameLst>
                                          <p:attrName>ppt_x</p:attrName>
                                          <p:attrName>ppt_y</p:attrName>
                                        </p:attrNameLst>
                                      </p:cBhvr>
                                      <p:rCtr x="33524" y="0"/>
                                    </p:animMotion>
                                  </p:childTnLst>
                                </p:cTn>
                              </p:par>
                              <p:par>
                                <p:cTn id="17" presetID="1" presetClass="entr" presetSubtype="0" fill="hold" grpId="1" nodeType="withEffect">
                                  <p:stCondLst>
                                    <p:cond delay="500"/>
                                  </p:stCondLst>
                                  <p:childTnLst>
                                    <p:set>
                                      <p:cBhvr>
                                        <p:cTn id="18" dur="1" fill="hold">
                                          <p:stCondLst>
                                            <p:cond delay="0"/>
                                          </p:stCondLst>
                                        </p:cTn>
                                        <p:tgtEl>
                                          <p:spTgt spid="7"/>
                                        </p:tgtEl>
                                        <p:attrNameLst>
                                          <p:attrName>style.visibility</p:attrName>
                                        </p:attrNameLst>
                                      </p:cBhvr>
                                      <p:to>
                                        <p:strVal val="visible"/>
                                      </p:to>
                                    </p:set>
                                  </p:childTnLst>
                                </p:cTn>
                              </p:par>
                              <p:par>
                                <p:cTn id="19" presetID="35" presetClass="path" presetSubtype="0" accel="50000" decel="50000" fill="hold" grpId="0" nodeType="withEffect">
                                  <p:stCondLst>
                                    <p:cond delay="500"/>
                                  </p:stCondLst>
                                  <p:childTnLst>
                                    <p:animMotion origin="layout" path="M -3.33333E-6 -1.23457E-7 L 1.175 -1.23457E-7 " pathEditMode="relative" rAng="0" ptsTypes="AA">
                                      <p:cBhvr>
                                        <p:cTn id="20" dur="1000" spd="-100000" fill="hold"/>
                                        <p:tgtEl>
                                          <p:spTgt spid="7"/>
                                        </p:tgtEl>
                                        <p:attrNameLst>
                                          <p:attrName>ppt_x</p:attrName>
                                          <p:attrName>ppt_y</p:attrName>
                                        </p:attrNameLst>
                                      </p:cBhvr>
                                      <p:rCtr x="58750" y="0"/>
                                    </p:animMotion>
                                  </p:childTnLst>
                                </p:cTn>
                              </p:par>
                              <p:par>
                                <p:cTn id="21" presetID="1" presetClass="entr" presetSubtype="0" fill="hold" grpId="1" nodeType="withEffect">
                                  <p:stCondLst>
                                    <p:cond delay="500"/>
                                  </p:stCondLst>
                                  <p:childTnLst>
                                    <p:set>
                                      <p:cBhvr>
                                        <p:cTn id="22" dur="1" fill="hold">
                                          <p:stCondLst>
                                            <p:cond delay="0"/>
                                          </p:stCondLst>
                                        </p:cTn>
                                        <p:tgtEl>
                                          <p:spTgt spid="8"/>
                                        </p:tgtEl>
                                        <p:attrNameLst>
                                          <p:attrName>style.visibility</p:attrName>
                                        </p:attrNameLst>
                                      </p:cBhvr>
                                      <p:to>
                                        <p:strVal val="visible"/>
                                      </p:to>
                                    </p:set>
                                  </p:childTnLst>
                                </p:cTn>
                              </p:par>
                              <p:par>
                                <p:cTn id="23" presetID="35" presetClass="path" presetSubtype="0" accel="50000" decel="50000" fill="hold" grpId="0" nodeType="withEffect">
                                  <p:stCondLst>
                                    <p:cond delay="500"/>
                                  </p:stCondLst>
                                  <p:childTnLst>
                                    <p:animMotion origin="layout" path="M -3.33333E-6 -4.44444E-6 L 1.17622 -4.44444E-6 " pathEditMode="relative" rAng="0" ptsTypes="AA">
                                      <p:cBhvr>
                                        <p:cTn id="24" dur="1000" spd="-100000" fill="hold"/>
                                        <p:tgtEl>
                                          <p:spTgt spid="8"/>
                                        </p:tgtEl>
                                        <p:attrNameLst>
                                          <p:attrName>ppt_x</p:attrName>
                                          <p:attrName>ppt_y</p:attrName>
                                        </p:attrNameLst>
                                      </p:cBhvr>
                                      <p:rCtr x="5880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p:tmplLst>
          <p:tmpl>
            <p:tnLst>
              <p:par>
                <p:cTn presetID="35" presetClass="path" presetSubtype="0" accel="50000" decel="50000" fill="hold" nodeType="withEffect">
                  <p:stCondLst>
                    <p:cond delay="500"/>
                  </p:stCondLst>
                  <p:childTnLst>
                    <p:animMotion origin="layout" path="M -3.33333E-6 -1.23457E-7 L 1.175 -1.23457E-7 " pathEditMode="relative" rAng="0" ptsTypes="AA">
                      <p:cBhvr>
                        <p:cTn dur="1000" spd="-100000" fill="hold"/>
                        <p:tgtEl>
                          <p:spTgt spid="7"/>
                        </p:tgtEl>
                        <p:attrNameLst>
                          <p:attrName>ppt_x</p:attrName>
                          <p:attrName>ppt_y</p:attrName>
                        </p:attrNameLst>
                      </p:cBhvr>
                      <p:rCtr x="58750" y="0"/>
                    </p:animMotion>
                  </p:childTnLst>
                </p:cTn>
              </p:par>
            </p:tnLst>
          </p:tmpl>
        </p:tmplLst>
      </p:bldP>
      <p:bldP spid="7" grpId="1">
        <p:tmplLst>
          <p:tmpl>
            <p:tnLst>
              <p:par>
                <p:cTn presetID="1" presetClass="entr" presetSubtype="0" fill="hold" nodeType="withEffect">
                  <p:stCondLst>
                    <p:cond delay="500"/>
                  </p:stCondLst>
                  <p:childTnLst>
                    <p:set>
                      <p:cBhvr>
                        <p:cTn dur="1" fill="hold">
                          <p:stCondLst>
                            <p:cond delay="0"/>
                          </p:stCondLst>
                        </p:cTn>
                        <p:tgtEl>
                          <p:spTgt spid="7"/>
                        </p:tgtEl>
                        <p:attrNameLst>
                          <p:attrName>style.visibility</p:attrName>
                        </p:attrNameLst>
                      </p:cBhvr>
                      <p:to>
                        <p:strVal val="visible"/>
                      </p:to>
                    </p:set>
                  </p:childTnLst>
                </p:cTn>
              </p:par>
            </p:tnLst>
          </p:tmpl>
        </p:tmplLst>
      </p:bldP>
      <p:bldP spid="8" grpId="0">
        <p:tmplLst>
          <p:tmpl>
            <p:tnLst>
              <p:par>
                <p:cTn presetID="35" presetClass="path" presetSubtype="0" accel="50000" decel="50000" fill="hold" nodeType="withEffect">
                  <p:stCondLst>
                    <p:cond delay="500"/>
                  </p:stCondLst>
                  <p:childTnLst>
                    <p:animMotion origin="layout" path="M -3.33333E-6 -4.44444E-6 L 1.17622 -4.44444E-6 " pathEditMode="relative" rAng="0" ptsTypes="AA">
                      <p:cBhvr>
                        <p:cTn dur="1000" spd="-100000" fill="hold"/>
                        <p:tgtEl>
                          <p:spTgt spid="8"/>
                        </p:tgtEl>
                        <p:attrNameLst>
                          <p:attrName>ppt_x</p:attrName>
                          <p:attrName>ppt_y</p:attrName>
                        </p:attrNameLst>
                      </p:cBhvr>
                      <p:rCtr x="58802" y="0"/>
                    </p:animMotion>
                  </p:childTnLst>
                </p:cTn>
              </p:par>
            </p:tnLst>
          </p:tmpl>
        </p:tmplLst>
      </p:bldP>
      <p:bldP spid="8" grpId="1">
        <p:tmplLst>
          <p:tmpl>
            <p:tnLst>
              <p:par>
                <p:cTn presetID="1" presetClass="entr" presetSubtype="0" fill="hold" nodeType="withEffect">
                  <p:stCondLst>
                    <p:cond delay="500"/>
                  </p:stCondLst>
                  <p:childTnLst>
                    <p:set>
                      <p:cBhvr>
                        <p:cTn dur="1" fill="hold">
                          <p:stCondLst>
                            <p:cond delay="0"/>
                          </p:stCondLst>
                        </p:cTn>
                        <p:tgtEl>
                          <p:spTgt spid="8"/>
                        </p:tgtEl>
                        <p:attrNameLst>
                          <p:attrName>style.visibility</p:attrName>
                        </p:attrNameLst>
                      </p:cBhvr>
                      <p:to>
                        <p:strVal val="visible"/>
                      </p:to>
                    </p:set>
                  </p:childTnLst>
                </p:cTn>
              </p:par>
            </p:tnLst>
          </p:tmpl>
        </p:tmplLst>
      </p:bldP>
    </p:bld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Slide Option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Rectangle 4"/>
          <p:cNvSpPr/>
          <p:nvPr userDrawn="1"/>
        </p:nvSpPr>
        <p:spPr bwMode="gray">
          <a:xfrm>
            <a:off x="431371" y="2084851"/>
            <a:ext cx="7872875" cy="3436640"/>
          </a:xfrm>
          <a:prstGeom prst="rect">
            <a:avLst/>
          </a:prstGeom>
          <a:solidFill>
            <a:schemeClr val="accent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3840" tIns="195072" rIns="243840" bIns="195072" numCol="1" spcCol="0" rtlCol="0" fromWordArt="0" anchor="t" anchorCtr="0" forceAA="0" compatLnSpc="1">
            <a:prstTxWarp prst="textNoShape">
              <a:avLst/>
            </a:prstTxWarp>
            <a:noAutofit/>
          </a:bodyPr>
          <a:lstStyle/>
          <a:p>
            <a:pPr algn="ctr" defTabSz="1243265" fontAlgn="base">
              <a:lnSpc>
                <a:spcPct val="90000"/>
              </a:lnSpc>
              <a:spcBef>
                <a:spcPct val="0"/>
              </a:spcBef>
              <a:spcAft>
                <a:spcPct val="0"/>
              </a:spcAft>
            </a:pPr>
            <a:endParaRPr lang="en-US" sz="320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5"/>
          <p:cNvSpPr>
            <a:spLocks noGrp="1"/>
          </p:cNvSpPr>
          <p:nvPr>
            <p:ph type="body" sz="quarter" idx="10" hasCustomPrompt="1"/>
          </p:nvPr>
        </p:nvSpPr>
        <p:spPr>
          <a:xfrm>
            <a:off x="624418" y="2306216"/>
            <a:ext cx="7487807" cy="1653821"/>
          </a:xfrm>
        </p:spPr>
        <p:txBody>
          <a:bodyPr>
            <a:normAutofit/>
          </a:bodyPr>
          <a:lstStyle>
            <a:lvl1pPr marL="0" indent="0">
              <a:buNone/>
              <a:defRPr lang="en-US" sz="6133"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Presentation Title</a:t>
            </a:r>
          </a:p>
        </p:txBody>
      </p:sp>
      <p:sp>
        <p:nvSpPr>
          <p:cNvPr id="4" name="Text Placeholder 8"/>
          <p:cNvSpPr>
            <a:spLocks noGrp="1"/>
          </p:cNvSpPr>
          <p:nvPr>
            <p:ph type="body" sz="quarter" idx="11" hasCustomPrompt="1"/>
          </p:nvPr>
        </p:nvSpPr>
        <p:spPr>
          <a:xfrm>
            <a:off x="624418" y="4110526"/>
            <a:ext cx="7487807" cy="1305615"/>
          </a:xfrm>
        </p:spPr>
        <p:txBody>
          <a:bodyPr>
            <a:normAutofit/>
          </a:bodyPr>
          <a:lstStyle>
            <a:lvl1pPr marL="0" indent="0">
              <a:buNone/>
              <a:defRPr lang="en-US" sz="2667"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Speaker Name</a:t>
            </a:r>
          </a:p>
          <a:p>
            <a:pPr marL="0" lvl="0" indent="0" algn="l" defTabSz="914462" rtl="0" eaLnBrk="1" latinLnBrk="0" hangingPunct="1">
              <a:lnSpc>
                <a:spcPct val="90000"/>
              </a:lnSpc>
              <a:spcBef>
                <a:spcPct val="20000"/>
              </a:spcBef>
              <a:buSzPct val="90000"/>
              <a:buFont typeface="Arial" pitchFamily="34" charset="0"/>
              <a:buNone/>
            </a:pPr>
            <a:r>
              <a:rPr lang="en-US"/>
              <a:t>Speaker Title, Company</a:t>
            </a:r>
          </a:p>
          <a:p>
            <a:pPr marL="0" lvl="0" indent="0" algn="l" defTabSz="914462" rtl="0" eaLnBrk="1" latinLnBrk="0" hangingPunct="1">
              <a:lnSpc>
                <a:spcPct val="90000"/>
              </a:lnSpc>
              <a:spcBef>
                <a:spcPct val="20000"/>
              </a:spcBef>
              <a:buSzPct val="90000"/>
              <a:buFont typeface="Arial" pitchFamily="34" charset="0"/>
              <a:buNone/>
            </a:pPr>
            <a:r>
              <a:rPr lang="en-US"/>
              <a:t>Contact Information</a:t>
            </a:r>
          </a:p>
        </p:txBody>
      </p:sp>
      <p:pic>
        <p:nvPicPr>
          <p:cNvPr id="9" name="Picture 9"/>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9168343" y="5866277"/>
            <a:ext cx="2656984" cy="977355"/>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p:cNvGrpSpPr/>
          <p:nvPr userDrawn="1"/>
        </p:nvGrpSpPr>
        <p:grpSpPr>
          <a:xfrm>
            <a:off x="595040" y="308417"/>
            <a:ext cx="1632181" cy="594726"/>
            <a:chOff x="10186018" y="534632"/>
            <a:chExt cx="1706539" cy="621820"/>
          </a:xfrm>
        </p:grpSpPr>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0" name="TextBox 9"/>
            <p:cNvSpPr txBox="1"/>
            <p:nvPr userDrawn="1"/>
          </p:nvSpPr>
          <p:spPr>
            <a:xfrm>
              <a:off x="10576932" y="972960"/>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a:solidFill>
                    <a:srgbClr val="FFFFFF"/>
                  </a:solidFill>
                </a:rPr>
                <a:t>| Basel</a:t>
              </a:r>
            </a:p>
          </p:txBody>
        </p:sp>
      </p:grpSp>
    </p:spTree>
    <p:extLst>
      <p:ext uri="{BB962C8B-B14F-4D97-AF65-F5344CB8AC3E}">
        <p14:creationId xmlns:p14="http://schemas.microsoft.com/office/powerpoint/2010/main" val="2850309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50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63" presetClass="path" presetSubtype="0" accel="50000" decel="50000" fill="hold" grpId="1" nodeType="clickEffect">
                                  <p:stCondLst>
                                    <p:cond delay="500"/>
                                  </p:stCondLst>
                                  <p:childTnLst>
                                    <p:animMotion origin="layout" path="M 2.77778E-7 3.7037E-7 L 1.17344 3.7037E-7 " pathEditMode="relative" rAng="0" ptsTypes="AA">
                                      <p:cBhvr>
                                        <p:cTn id="10" dur="1000" spd="-100000" fill="hold"/>
                                        <p:tgtEl>
                                          <p:spTgt spid="5"/>
                                        </p:tgtEl>
                                        <p:attrNameLst>
                                          <p:attrName>ppt_x</p:attrName>
                                          <p:attrName>ppt_y</p:attrName>
                                        </p:attrNameLst>
                                      </p:cBhvr>
                                      <p:rCtr x="58663" y="0"/>
                                    </p:animMotion>
                                  </p:childTnLst>
                                </p:cTn>
                              </p:par>
                              <p:par>
                                <p:cTn id="11" presetID="1" presetClass="entr" presetSubtype="0" fill="hold" nodeType="withEffect">
                                  <p:stCondLst>
                                    <p:cond delay="500"/>
                                  </p:stCondLst>
                                  <p:childTnLst>
                                    <p:set>
                                      <p:cBhvr>
                                        <p:cTn id="12" dur="1" fill="hold">
                                          <p:stCondLst>
                                            <p:cond delay="0"/>
                                          </p:stCondLst>
                                        </p:cTn>
                                        <p:tgtEl>
                                          <p:spTgt spid="7"/>
                                        </p:tgtEl>
                                        <p:attrNameLst>
                                          <p:attrName>style.visibility</p:attrName>
                                        </p:attrNameLst>
                                      </p:cBhvr>
                                      <p:to>
                                        <p:strVal val="visible"/>
                                      </p:to>
                                    </p:set>
                                  </p:childTnLst>
                                </p:cTn>
                              </p:par>
                              <p:par>
                                <p:cTn id="13" presetID="63" presetClass="path" presetSubtype="0" accel="50000" decel="50000" fill="hold" nodeType="withEffect">
                                  <p:stCondLst>
                                    <p:cond delay="500"/>
                                  </p:stCondLst>
                                  <p:childTnLst>
                                    <p:animMotion origin="layout" path="M 5E-6 -1.60494E-6 L 1.41598 -1.60494E-6 " pathEditMode="relative" rAng="0" ptsTypes="AA">
                                      <p:cBhvr>
                                        <p:cTn id="14" dur="1000" spd="-100000" fill="hold"/>
                                        <p:tgtEl>
                                          <p:spTgt spid="7"/>
                                        </p:tgtEl>
                                        <p:attrNameLst>
                                          <p:attrName>ppt_x</p:attrName>
                                          <p:attrName>ppt_y</p:attrName>
                                        </p:attrNameLst>
                                      </p:cBhvr>
                                      <p:rCtr x="70799" y="0"/>
                                    </p:animMotion>
                                  </p:childTnLst>
                                </p:cTn>
                              </p:par>
                              <p:par>
                                <p:cTn id="15" presetID="1" presetClass="entr" presetSubtype="0" fill="hold" nodeType="withEffect">
                                  <p:stCondLst>
                                    <p:cond delay="500"/>
                                  </p:stCondLst>
                                  <p:childTnLst>
                                    <p:set>
                                      <p:cBhvr>
                                        <p:cTn id="16" dur="1" fill="hold">
                                          <p:stCondLst>
                                            <p:cond delay="0"/>
                                          </p:stCondLst>
                                        </p:cTn>
                                        <p:tgtEl>
                                          <p:spTgt spid="9"/>
                                        </p:tgtEl>
                                        <p:attrNameLst>
                                          <p:attrName>style.visibility</p:attrName>
                                        </p:attrNameLst>
                                      </p:cBhvr>
                                      <p:to>
                                        <p:strVal val="visible"/>
                                      </p:to>
                                    </p:set>
                                  </p:childTnLst>
                                </p:cTn>
                              </p:par>
                              <p:par>
                                <p:cTn id="17" presetID="63" presetClass="path" presetSubtype="0" accel="50000" decel="50000" fill="hold" nodeType="withEffect">
                                  <p:stCondLst>
                                    <p:cond delay="500"/>
                                  </p:stCondLst>
                                  <p:childTnLst>
                                    <p:animMotion origin="layout" path="M 2.5E-6 -3.20988E-6 L 0.67066 -3.20988E-6 " pathEditMode="relative" rAng="0" ptsTypes="AA">
                                      <p:cBhvr>
                                        <p:cTn id="18" dur="1000" spd="-100000" fill="hold"/>
                                        <p:tgtEl>
                                          <p:spTgt spid="9"/>
                                        </p:tgtEl>
                                        <p:attrNameLst>
                                          <p:attrName>ppt_x</p:attrName>
                                          <p:attrName>ppt_y</p:attrName>
                                        </p:attrNameLst>
                                      </p:cBhvr>
                                      <p:rCtr x="33524" y="0"/>
                                    </p:animMotion>
                                  </p:childTnLst>
                                </p:cTn>
                              </p:par>
                              <p:par>
                                <p:cTn id="19" presetID="1" presetClass="entr" presetSubtype="0" fill="hold" grpId="1" nodeType="withEffect">
                                  <p:stCondLst>
                                    <p:cond delay="500"/>
                                  </p:stCondLst>
                                  <p:childTnLst>
                                    <p:set>
                                      <p:cBhvr>
                                        <p:cTn id="20" dur="1" fill="hold">
                                          <p:stCondLst>
                                            <p:cond delay="0"/>
                                          </p:stCondLst>
                                        </p:cTn>
                                        <p:tgtEl>
                                          <p:spTgt spid="6"/>
                                        </p:tgtEl>
                                        <p:attrNameLst>
                                          <p:attrName>style.visibility</p:attrName>
                                        </p:attrNameLst>
                                      </p:cBhvr>
                                      <p:to>
                                        <p:strVal val="visible"/>
                                      </p:to>
                                    </p:set>
                                  </p:childTnLst>
                                </p:cTn>
                              </p:par>
                              <p:par>
                                <p:cTn id="21" presetID="35" presetClass="path" presetSubtype="0" accel="50000" decel="50000" fill="hold" grpId="0" nodeType="withEffect">
                                  <p:stCondLst>
                                    <p:cond delay="500"/>
                                  </p:stCondLst>
                                  <p:childTnLst>
                                    <p:animMotion origin="layout" path="M -3.33333E-6 -1.23457E-7 L 1.175 -1.23457E-7 " pathEditMode="relative" rAng="0" ptsTypes="AA">
                                      <p:cBhvr>
                                        <p:cTn id="22" dur="1000" spd="-100000" fill="hold"/>
                                        <p:tgtEl>
                                          <p:spTgt spid="6"/>
                                        </p:tgtEl>
                                        <p:attrNameLst>
                                          <p:attrName>ppt_x</p:attrName>
                                          <p:attrName>ppt_y</p:attrName>
                                        </p:attrNameLst>
                                      </p:cBhvr>
                                      <p:rCtr x="58750" y="0"/>
                                    </p:animMotion>
                                  </p:childTnLst>
                                </p:cTn>
                              </p:par>
                              <p:par>
                                <p:cTn id="23" presetID="1" presetClass="entr" presetSubtype="0" fill="hold" grpId="1" nodeType="withEffect">
                                  <p:stCondLst>
                                    <p:cond delay="500"/>
                                  </p:stCondLst>
                                  <p:childTnLst>
                                    <p:set>
                                      <p:cBhvr>
                                        <p:cTn id="24" dur="1" fill="hold">
                                          <p:stCondLst>
                                            <p:cond delay="0"/>
                                          </p:stCondLst>
                                        </p:cTn>
                                        <p:tgtEl>
                                          <p:spTgt spid="4"/>
                                        </p:tgtEl>
                                        <p:attrNameLst>
                                          <p:attrName>style.visibility</p:attrName>
                                        </p:attrNameLst>
                                      </p:cBhvr>
                                      <p:to>
                                        <p:strVal val="visible"/>
                                      </p:to>
                                    </p:set>
                                  </p:childTnLst>
                                </p:cTn>
                              </p:par>
                              <p:par>
                                <p:cTn id="25" presetID="35" presetClass="path" presetSubtype="0" accel="50000" decel="50000" fill="hold" grpId="0" nodeType="withEffect">
                                  <p:stCondLst>
                                    <p:cond delay="500"/>
                                  </p:stCondLst>
                                  <p:childTnLst>
                                    <p:animMotion origin="layout" path="M -3.33333E-6 -4.44444E-6 L 1.17622 -4.44444E-6 " pathEditMode="relative" rAng="0" ptsTypes="AA">
                                      <p:cBhvr>
                                        <p:cTn id="26" dur="1000" spd="-100000" fill="hold"/>
                                        <p:tgtEl>
                                          <p:spTgt spid="4"/>
                                        </p:tgtEl>
                                        <p:attrNameLst>
                                          <p:attrName>ppt_x</p:attrName>
                                          <p:attrName>ppt_y</p:attrName>
                                        </p:attrNameLst>
                                      </p:cBhvr>
                                      <p:rCtr x="5880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p:tmplLst>
          <p:tmpl>
            <p:tnLst>
              <p:par>
                <p:cTn presetID="35" presetClass="path" presetSubtype="0" accel="50000" decel="50000" fill="hold" nodeType="withEffect">
                  <p:stCondLst>
                    <p:cond delay="500"/>
                  </p:stCondLst>
                  <p:childTnLst>
                    <p:animMotion origin="layout" path="M -3.33333E-6 -1.23457E-7 L 1.175 -1.23457E-7 " pathEditMode="relative" rAng="0" ptsTypes="AA">
                      <p:cBhvr>
                        <p:cTn dur="1000" spd="-100000" fill="hold"/>
                        <p:tgtEl>
                          <p:spTgt spid="6"/>
                        </p:tgtEl>
                        <p:attrNameLst>
                          <p:attrName>ppt_x</p:attrName>
                          <p:attrName>ppt_y</p:attrName>
                        </p:attrNameLst>
                      </p:cBhvr>
                      <p:rCtr x="58750" y="0"/>
                    </p:animMotion>
                  </p:childTnLst>
                </p:cTn>
              </p:par>
            </p:tnLst>
          </p:tmpl>
        </p:tmplLst>
      </p:bldP>
      <p:bldP spid="6" grpId="1">
        <p:tmplLst>
          <p:tmpl>
            <p:tnLst>
              <p:par>
                <p:cTn presetID="1" presetClass="entr" presetSubtype="0" fill="hold" nodeType="withEffect">
                  <p:stCondLst>
                    <p:cond delay="500"/>
                  </p:stCondLst>
                  <p:childTnLst>
                    <p:set>
                      <p:cBhvr>
                        <p:cTn dur="1" fill="hold">
                          <p:stCondLst>
                            <p:cond delay="0"/>
                          </p:stCondLst>
                        </p:cTn>
                        <p:tgtEl>
                          <p:spTgt spid="6"/>
                        </p:tgtEl>
                        <p:attrNameLst>
                          <p:attrName>style.visibility</p:attrName>
                        </p:attrNameLst>
                      </p:cBhvr>
                      <p:to>
                        <p:strVal val="visible"/>
                      </p:to>
                    </p:set>
                  </p:childTnLst>
                </p:cTn>
              </p:par>
            </p:tnLst>
          </p:tmpl>
        </p:tmplLst>
      </p:bldP>
      <p:bldP spid="4" grpId="0">
        <p:tmplLst>
          <p:tmpl>
            <p:tnLst>
              <p:par>
                <p:cTn presetID="35" presetClass="path" presetSubtype="0" accel="50000" decel="50000" fill="hold" nodeType="withEffect">
                  <p:stCondLst>
                    <p:cond delay="500"/>
                  </p:stCondLst>
                  <p:childTnLst>
                    <p:animMotion origin="layout" path="M -3.33333E-6 -4.44444E-6 L 1.17622 -4.44444E-6 " pathEditMode="relative" rAng="0" ptsTypes="AA">
                      <p:cBhvr>
                        <p:cTn dur="1000" spd="-100000" fill="hold"/>
                        <p:tgtEl>
                          <p:spTgt spid="4"/>
                        </p:tgtEl>
                        <p:attrNameLst>
                          <p:attrName>ppt_x</p:attrName>
                          <p:attrName>ppt_y</p:attrName>
                        </p:attrNameLst>
                      </p:cBhvr>
                      <p:rCtr x="58802" y="0"/>
                    </p:animMotion>
                  </p:childTnLst>
                </p:cTn>
              </p:par>
            </p:tnLst>
          </p:tmpl>
        </p:tmplLst>
      </p:bldP>
      <p:bldP spid="4" grpId="1">
        <p:tmplLst>
          <p:tmpl>
            <p:tnLst>
              <p:par>
                <p:cTn presetID="1" presetClass="entr" presetSubtype="0" fill="hold" nodeType="withEffect">
                  <p:stCondLst>
                    <p:cond delay="500"/>
                  </p:stCondLst>
                  <p:childTnLst>
                    <p:set>
                      <p:cBhvr>
                        <p:cTn dur="1" fill="hold">
                          <p:stCondLst>
                            <p:cond delay="0"/>
                          </p:stCondLst>
                        </p:cTn>
                        <p:tgtEl>
                          <p:spTgt spid="4"/>
                        </p:tgtEl>
                        <p:attrNameLst>
                          <p:attrName>style.visibility</p:attrName>
                        </p:attrNameLst>
                      </p:cBhvr>
                      <p:to>
                        <p:strVal val="visible"/>
                      </p:to>
                    </p:set>
                  </p:childTnLst>
                </p:cTn>
              </p:par>
            </p:tnLst>
          </p:tmpl>
        </p:tmplLst>
      </p:bldP>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a:t>Agenda</a:t>
            </a:r>
          </a:p>
        </p:txBody>
      </p:sp>
      <p:sp>
        <p:nvSpPr>
          <p:cNvPr id="11" name="Content Placeholder 12"/>
          <p:cNvSpPr>
            <a:spLocks noGrp="1"/>
          </p:cNvSpPr>
          <p:nvPr>
            <p:ph sz="quarter" idx="10" hasCustomPrompt="1"/>
          </p:nvPr>
        </p:nvSpPr>
        <p:spPr>
          <a:xfrm>
            <a:off x="624417" y="1797051"/>
            <a:ext cx="8735484" cy="4320117"/>
          </a:xfrm>
        </p:spPr>
        <p:txBody>
          <a:bodyPr/>
          <a:lstStyle>
            <a:lvl1pPr marL="0" indent="0">
              <a:buNone/>
              <a:tabLst>
                <a:tab pos="7604949" algn="l"/>
              </a:tabLst>
              <a:defRPr sz="4000" baseline="0">
                <a:solidFill>
                  <a:schemeClr val="accent2"/>
                </a:solidFill>
              </a:defRPr>
            </a:lvl1pPr>
            <a:lvl2pPr marL="0" indent="0">
              <a:buNone/>
              <a:tabLst>
                <a:tab pos="7604949" algn="l"/>
              </a:tabLst>
              <a:defRPr sz="2000">
                <a:latin typeface="+mn-lt"/>
              </a:defRPr>
            </a:lvl2pPr>
            <a:lvl3pPr marL="460424" indent="-230213">
              <a:tabLst>
                <a:tab pos="7604949" algn="l"/>
              </a:tabLst>
              <a:defRPr sz="2000" baseline="0">
                <a:latin typeface="+mn-lt"/>
              </a:defRPr>
            </a:lvl3pPr>
          </a:lstStyle>
          <a:p>
            <a:pPr lvl="0"/>
            <a:r>
              <a:rPr lang="en-US"/>
              <a:t>Topic	xx</a:t>
            </a:r>
          </a:p>
          <a:p>
            <a:pPr lvl="1"/>
            <a:r>
              <a:rPr lang="en-US"/>
              <a:t>Subtopic	xx</a:t>
            </a:r>
          </a:p>
          <a:p>
            <a:pPr lvl="0"/>
            <a:r>
              <a:rPr lang="en-US"/>
              <a:t>Topic	xx</a:t>
            </a:r>
          </a:p>
          <a:p>
            <a:pPr lvl="1"/>
            <a:r>
              <a:rPr lang="en-US"/>
              <a:t>Subtopic	xx</a:t>
            </a:r>
          </a:p>
        </p:txBody>
      </p:sp>
      <p:sp>
        <p:nvSpPr>
          <p:cNvPr id="12" name="Rectangle 11"/>
          <p:cNvSpPr/>
          <p:nvPr userDrawn="1"/>
        </p:nvSpPr>
        <p:spPr bwMode="auto">
          <a:xfrm>
            <a:off x="9457267" y="1797052"/>
            <a:ext cx="2110317" cy="210184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52" tIns="45727" rIns="45727" bIns="91452" numCol="1" spcCol="0" rtlCol="0" fromWordArt="0" anchor="b" anchorCtr="0" forceAA="0" compatLnSpc="1">
            <a:prstTxWarp prst="textNoShape">
              <a:avLst/>
            </a:prstTxWarp>
            <a:noAutofit/>
          </a:bodyPr>
          <a:lstStyle/>
          <a:p>
            <a:pPr algn="ctr" defTabSz="914198" fontAlgn="base">
              <a:spcBef>
                <a:spcPct val="0"/>
              </a:spcBef>
              <a:spcAft>
                <a:spcPct val="0"/>
              </a:spcAft>
            </a:pPr>
            <a:endParaRPr lang="en-US" sz="1867" spc="-51" err="1">
              <a:gradFill>
                <a:gsLst>
                  <a:gs pos="0">
                    <a:srgbClr val="FFFFFF"/>
                  </a:gs>
                  <a:gs pos="100000">
                    <a:srgbClr val="FFFFFF"/>
                  </a:gs>
                </a:gsLst>
                <a:lin ang="5400000" scaled="0"/>
              </a:gradFill>
              <a:ea typeface="Segoe UI" pitchFamily="34" charset="0"/>
              <a:cs typeface="Segoe UI" pitchFamily="34" charset="0"/>
            </a:endParaRPr>
          </a:p>
        </p:txBody>
      </p:sp>
      <p:pic>
        <p:nvPicPr>
          <p:cNvPr id="3075" name="Picture 3" descr="C:\Temp\Agenda.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185388" y="2224213"/>
            <a:ext cx="642016" cy="1276796"/>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p:cNvSpPr txBox="1"/>
          <p:nvPr userDrawn="1"/>
        </p:nvSpPr>
        <p:spPr>
          <a:xfrm>
            <a:off x="9573733" y="3545586"/>
            <a:ext cx="819135" cy="287323"/>
          </a:xfrm>
          <a:prstGeom prst="rect">
            <a:avLst/>
          </a:prstGeom>
          <a:noFill/>
        </p:spPr>
        <p:txBody>
          <a:bodyPr wrap="none" lIns="0" tIns="0" rIns="0" bIns="0" rtlCol="0">
            <a:spAutoFit/>
          </a:bodyPr>
          <a:lstStyle/>
          <a:p>
            <a:pPr defTabSz="914462"/>
            <a:r>
              <a:rPr lang="en-US" sz="1867">
                <a:solidFill>
                  <a:srgbClr val="FFFFFF"/>
                </a:solidFill>
              </a:rPr>
              <a:t>Agenda</a:t>
            </a:r>
          </a:p>
        </p:txBody>
      </p:sp>
    </p:spTree>
    <p:extLst>
      <p:ext uri="{BB962C8B-B14F-4D97-AF65-F5344CB8AC3E}">
        <p14:creationId xmlns:p14="http://schemas.microsoft.com/office/powerpoint/2010/main" val="2349353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decel="50000" fill="hold" nodeType="afterEffect">
                                  <p:stCondLst>
                                    <p:cond delay="0"/>
                                  </p:stCondLst>
                                  <p:childTnLst>
                                    <p:animMotion origin="layout" path="M 3.70409E-6 -1.11111E-6 L 3.70409E-6 -0.05393 " pathEditMode="relative" rAng="0" ptsTypes="AA">
                                      <p:cBhvr>
                                        <p:cTn id="6" dur="500" fill="hold"/>
                                        <p:tgtEl>
                                          <p:spTgt spid="3075"/>
                                        </p:tgtEl>
                                        <p:attrNameLst>
                                          <p:attrName>ppt_x</p:attrName>
                                          <p:attrName>ppt_y</p:attrName>
                                        </p:attrNameLst>
                                      </p:cBhvr>
                                      <p:rCtr x="0" y="-2708"/>
                                    </p:animMotion>
                                  </p:childTnLst>
                                </p:cTn>
                              </p:par>
                              <p:par>
                                <p:cTn id="7" presetID="1" presetClass="entr" presetSubtype="0" fill="hold" grpId="0" nodeType="withEffect">
                                  <p:stCondLst>
                                    <p:cond delay="500"/>
                                  </p:stCondLst>
                                  <p:childTnLst>
                                    <p:set>
                                      <p:cBhvr>
                                        <p:cTn id="8" dur="1" fill="hold">
                                          <p:stCondLst>
                                            <p:cond delay="0"/>
                                          </p:stCondLst>
                                        </p:cTn>
                                        <p:tgtEl>
                                          <p:spTgt spid="14"/>
                                        </p:tgtEl>
                                        <p:attrNameLst>
                                          <p:attrName>style.visibility</p:attrName>
                                        </p:attrNameLst>
                                      </p:cBhvr>
                                      <p:to>
                                        <p:strVal val="visible"/>
                                      </p:to>
                                    </p:set>
                                  </p:childTnLst>
                                </p:cTn>
                              </p:par>
                              <p:par>
                                <p:cTn id="9" presetID="42" presetClass="path" presetSubtype="0" accel="50000" decel="50000" fill="hold" grpId="1" nodeType="withEffect">
                                  <p:stCondLst>
                                    <p:cond delay="500"/>
                                  </p:stCondLst>
                                  <p:childTnLst>
                                    <p:animMotion origin="layout" path="M -4.17296E-6 2.96296E-6 L -4.17296E-6 0.04722 " pathEditMode="relative" rAng="0" ptsTypes="AA">
                                      <p:cBhvr>
                                        <p:cTn id="10" dur="500" spd="-100000" fill="hold"/>
                                        <p:tgtEl>
                                          <p:spTgt spid="14"/>
                                        </p:tgtEl>
                                        <p:attrNameLst>
                                          <p:attrName>ppt_x</p:attrName>
                                          <p:attrName>ppt_y</p:attrName>
                                        </p:attrNameLst>
                                      </p:cBhvr>
                                      <p:rCtr x="0" y="236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hapter Title Dark Purple">
    <p:bg>
      <p:bgPr>
        <a:solidFill>
          <a:schemeClr val="accent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2784868"/>
            <a:ext cx="10943167" cy="1114033"/>
          </a:xfrm>
        </p:spPr>
        <p:txBody>
          <a:bodyPr/>
          <a:lstStyle>
            <a:lvl1pPr marL="0" indent="0">
              <a:buNone/>
              <a:defRPr lang="en-US" sz="8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Chapter title</a:t>
            </a:r>
          </a:p>
        </p:txBody>
      </p:sp>
      <p:sp>
        <p:nvSpPr>
          <p:cNvPr id="4" name="Text Placeholder 8"/>
          <p:cNvSpPr>
            <a:spLocks noGrp="1"/>
          </p:cNvSpPr>
          <p:nvPr>
            <p:ph type="body" sz="quarter" idx="11" hasCustomPrompt="1"/>
          </p:nvPr>
        </p:nvSpPr>
        <p:spPr>
          <a:xfrm>
            <a:off x="624418" y="1773238"/>
            <a:ext cx="10943167" cy="44319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Chapter Title x/y</a:t>
            </a:r>
          </a:p>
        </p:txBody>
      </p:sp>
      <p:pic>
        <p:nvPicPr>
          <p:cNvPr id="11" name="Picture 9"/>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9169052" y="5847095"/>
            <a:ext cx="2672789" cy="983168"/>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p:cNvGrpSpPr/>
          <p:nvPr userDrawn="1"/>
        </p:nvGrpSpPr>
        <p:grpSpPr>
          <a:xfrm>
            <a:off x="623392" y="308417"/>
            <a:ext cx="1632181" cy="602694"/>
            <a:chOff x="10186018" y="534632"/>
            <a:chExt cx="1706539" cy="630151"/>
          </a:xfrm>
        </p:grpSpPr>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8" name="TextBox 7"/>
            <p:cNvSpPr txBox="1"/>
            <p:nvPr userDrawn="1"/>
          </p:nvSpPr>
          <p:spPr>
            <a:xfrm>
              <a:off x="10576932" y="981291"/>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a:solidFill>
                    <a:srgbClr val="FFFFFF"/>
                  </a:solidFill>
                </a:rPr>
                <a:t>| Basel</a:t>
              </a:r>
            </a:p>
          </p:txBody>
        </p:sp>
      </p:grpSp>
    </p:spTree>
    <p:extLst>
      <p:ext uri="{BB962C8B-B14F-4D97-AF65-F5344CB8AC3E}">
        <p14:creationId xmlns:p14="http://schemas.microsoft.com/office/powerpoint/2010/main" val="1253275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63" presetClass="path" presetSubtype="0" accel="50000" decel="50000" fill="hold" nodeType="withEffect">
                                  <p:stCondLst>
                                    <p:cond delay="0"/>
                                  </p:stCondLst>
                                  <p:childTnLst>
                                    <p:animMotion origin="layout" path="M 4.44444E-6 1.11111E-6 L 1.61041 1.11111E-6 " pathEditMode="relative" rAng="0" ptsTypes="AA">
                                      <p:cBhvr>
                                        <p:cTn id="8" dur="1000" spd="-100000" fill="hold"/>
                                        <p:tgtEl>
                                          <p:spTgt spid="5"/>
                                        </p:tgtEl>
                                        <p:attrNameLst>
                                          <p:attrName>ppt_x</p:attrName>
                                          <p:attrName>ppt_y</p:attrName>
                                        </p:attrNameLst>
                                      </p:cBhvr>
                                      <p:rCtr x="80521" y="0"/>
                                    </p:animMotion>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63" presetClass="path" presetSubtype="0" accel="50000" decel="50000" fill="hold" grpId="1" nodeType="withEffect">
                                  <p:stCondLst>
                                    <p:cond delay="0"/>
                                  </p:stCondLst>
                                  <p:childTnLst>
                                    <p:animMotion origin="layout" path="M 1.66667E-6 1.02244E-6 L 1.23528 1.02244E-6 " pathEditMode="relative" rAng="0" ptsTypes="AA">
                                      <p:cBhvr>
                                        <p:cTn id="12" dur="1000" spd="-100000" fill="hold"/>
                                        <p:tgtEl>
                                          <p:spTgt spid="4"/>
                                        </p:tgtEl>
                                        <p:attrNameLst>
                                          <p:attrName>ppt_x</p:attrName>
                                          <p:attrName>ppt_y</p:attrName>
                                        </p:attrNameLst>
                                      </p:cBhvr>
                                      <p:rCtr x="61758" y="0"/>
                                    </p:animMotion>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63" presetClass="path" presetSubtype="0" accel="50000" decel="50000" fill="hold" grpId="1" nodeType="withEffect">
                                  <p:stCondLst>
                                    <p:cond delay="0"/>
                                  </p:stCondLst>
                                  <p:childTnLst>
                                    <p:animMotion origin="layout" path="M 0 -3.96021E-6 L 1.23424 -3.96021E-6 " pathEditMode="relative" rAng="0" ptsTypes="AA">
                                      <p:cBhvr>
                                        <p:cTn id="16" dur="1000" spd="-100000" fill="hold"/>
                                        <p:tgtEl>
                                          <p:spTgt spid="6"/>
                                        </p:tgtEl>
                                        <p:attrNameLst>
                                          <p:attrName>ppt_x</p:attrName>
                                          <p:attrName>ppt_y</p:attrName>
                                        </p:attrNameLst>
                                      </p:cBhvr>
                                      <p:rCtr x="61706" y="0"/>
                                    </p:animMotion>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63" presetClass="path" presetSubtype="0" accel="50000" decel="50000" fill="hold" nodeType="withEffect">
                                  <p:stCondLst>
                                    <p:cond delay="0"/>
                                  </p:stCondLst>
                                  <p:childTnLst>
                                    <p:animMotion origin="layout" path="M 1.02137E-6 -3.54152E-6 L 0.86438 -3.54152E-6 " pathEditMode="relative" rAng="0" ptsTypes="AA">
                                      <p:cBhvr>
                                        <p:cTn id="20" dur="1000" spd="-100000" fill="hold"/>
                                        <p:tgtEl>
                                          <p:spTgt spid="11"/>
                                        </p:tgtEl>
                                        <p:attrNameLst>
                                          <p:attrName>ppt_x</p:attrName>
                                          <p:attrName>ppt_y</p:attrName>
                                        </p:attrNameLst>
                                      </p:cBhvr>
                                      <p:rCtr x="432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tmplLst>
          <p:tmpl>
            <p:tnLst>
              <p:par>
                <p:cTn presetID="1"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Lst>
      </p:bldP>
      <p:bldP spid="6" grpId="1">
        <p:tmplLst>
          <p:tmpl>
            <p:tnLst>
              <p:par>
                <p:cTn presetID="63" presetClass="path" presetSubtype="0" accel="50000" decel="50000" fill="hold" nodeType="withEffect">
                  <p:stCondLst>
                    <p:cond delay="0"/>
                  </p:stCondLst>
                  <p:childTnLst>
                    <p:animMotion origin="layout" path="M 0 -3.96021E-6 L 1.23424 -3.96021E-6 " pathEditMode="relative" rAng="0" ptsTypes="AA">
                      <p:cBhvr>
                        <p:cTn dur="1000" spd="-100000" fill="hold"/>
                        <p:tgtEl>
                          <p:spTgt spid="6"/>
                        </p:tgtEl>
                        <p:attrNameLst>
                          <p:attrName>ppt_x</p:attrName>
                          <p:attrName>ppt_y</p:attrName>
                        </p:attrNameLst>
                      </p:cBhvr>
                      <p:rCtr x="61706" y="0"/>
                    </p:animMotion>
                  </p:childTnLst>
                </p:cTn>
              </p:par>
            </p:tnLst>
          </p:tmpl>
        </p:tmplLst>
      </p:bldP>
      <p:bldP spid="4" grpId="0">
        <p:tmplLst>
          <p:tmpl>
            <p:tnLst>
              <p:par>
                <p:cTn presetID="1"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childTnLst>
                </p:cTn>
              </p:par>
            </p:tnLst>
          </p:tmpl>
        </p:tmplLst>
      </p:bldP>
      <p:bldP spid="4" grpId="1">
        <p:tmplLst>
          <p:tmpl>
            <p:tnLst>
              <p:par>
                <p:cTn presetID="63" presetClass="path" presetSubtype="0" accel="50000" decel="50000" fill="hold" nodeType="withEffect">
                  <p:stCondLst>
                    <p:cond delay="0"/>
                  </p:stCondLst>
                  <p:childTnLst>
                    <p:animMotion origin="layout" path="M 1.66667E-6 1.02244E-6 L 1.23528 1.02244E-6 " pathEditMode="relative" rAng="0" ptsTypes="AA">
                      <p:cBhvr>
                        <p:cTn dur="1000" spd="-100000" fill="hold"/>
                        <p:tgtEl>
                          <p:spTgt spid="4"/>
                        </p:tgtEl>
                        <p:attrNameLst>
                          <p:attrName>ppt_x</p:attrName>
                          <p:attrName>ppt_y</p:attrName>
                        </p:attrNameLst>
                      </p:cBhvr>
                      <p:rCtr x="61758" y="0"/>
                    </p:animMotion>
                  </p:childTnLst>
                </p:cTn>
              </p:par>
            </p:tnLst>
          </p:tmpl>
        </p:tmplLst>
      </p:bldP>
    </p:bld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hapter Title Dark Teal">
    <p:bg>
      <p:bgPr>
        <a:solidFill>
          <a:srgbClr val="008272"/>
        </a:solidFill>
        <a:effectLst/>
      </p:bgPr>
    </p:bg>
    <p:spTree>
      <p:nvGrpSpPr>
        <p:cNvPr id="1" name=""/>
        <p:cNvGrpSpPr/>
        <p:nvPr/>
      </p:nvGrpSpPr>
      <p:grpSpPr>
        <a:xfrm>
          <a:off x="0" y="0"/>
          <a:ext cx="0" cy="0"/>
          <a:chOff x="0" y="0"/>
          <a:chExt cx="0" cy="0"/>
        </a:xfrm>
      </p:grpSpPr>
      <p:sp>
        <p:nvSpPr>
          <p:cNvPr id="5" name="Text Placeholder 5"/>
          <p:cNvSpPr>
            <a:spLocks noGrp="1"/>
          </p:cNvSpPr>
          <p:nvPr>
            <p:ph type="body" sz="quarter" idx="10" hasCustomPrompt="1"/>
          </p:nvPr>
        </p:nvSpPr>
        <p:spPr>
          <a:xfrm>
            <a:off x="624418" y="2784868"/>
            <a:ext cx="10943167" cy="1114033"/>
          </a:xfrm>
        </p:spPr>
        <p:txBody>
          <a:bodyPr/>
          <a:lstStyle>
            <a:lvl1pPr marL="0" indent="0">
              <a:buNone/>
              <a:defRPr lang="en-US" sz="8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Chapter title</a:t>
            </a:r>
          </a:p>
        </p:txBody>
      </p:sp>
      <p:sp>
        <p:nvSpPr>
          <p:cNvPr id="8" name="Text Placeholder 8"/>
          <p:cNvSpPr>
            <a:spLocks noGrp="1"/>
          </p:cNvSpPr>
          <p:nvPr>
            <p:ph type="body" sz="quarter" idx="11" hasCustomPrompt="1"/>
          </p:nvPr>
        </p:nvSpPr>
        <p:spPr>
          <a:xfrm>
            <a:off x="624418" y="1773238"/>
            <a:ext cx="10943167" cy="44319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Chapter Title x/y</a:t>
            </a:r>
          </a:p>
        </p:txBody>
      </p:sp>
      <p:pic>
        <p:nvPicPr>
          <p:cNvPr id="6" name="Picture 9"/>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9169052" y="5847095"/>
            <a:ext cx="2672789" cy="983168"/>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userDrawn="1"/>
        </p:nvGrpSpPr>
        <p:grpSpPr>
          <a:xfrm>
            <a:off x="623392" y="308417"/>
            <a:ext cx="1632181" cy="602694"/>
            <a:chOff x="10186018" y="534632"/>
            <a:chExt cx="1706539" cy="630151"/>
          </a:xfrm>
        </p:grpSpPr>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3" name="TextBox 12"/>
            <p:cNvSpPr txBox="1"/>
            <p:nvPr userDrawn="1"/>
          </p:nvSpPr>
          <p:spPr>
            <a:xfrm>
              <a:off x="10576932" y="981291"/>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a:solidFill>
                    <a:srgbClr val="FFFFFF"/>
                  </a:solidFill>
                </a:rPr>
                <a:t>| Basel</a:t>
              </a:r>
            </a:p>
          </p:txBody>
        </p:sp>
      </p:grpSp>
    </p:spTree>
    <p:extLst>
      <p:ext uri="{BB962C8B-B14F-4D97-AF65-F5344CB8AC3E}">
        <p14:creationId xmlns:p14="http://schemas.microsoft.com/office/powerpoint/2010/main" val="2861660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63" presetClass="path" presetSubtype="0" accel="50000" decel="50000" fill="hold" nodeType="withEffect">
                                  <p:stCondLst>
                                    <p:cond delay="0"/>
                                  </p:stCondLst>
                                  <p:childTnLst>
                                    <p:animMotion origin="layout" path="M 4.44444E-6 1.11111E-6 L 1.61041 1.11111E-6 " pathEditMode="relative" rAng="0" ptsTypes="AA">
                                      <p:cBhvr>
                                        <p:cTn id="8" dur="1000" spd="-100000" fill="hold"/>
                                        <p:tgtEl>
                                          <p:spTgt spid="11"/>
                                        </p:tgtEl>
                                        <p:attrNameLst>
                                          <p:attrName>ppt_x</p:attrName>
                                          <p:attrName>ppt_y</p:attrName>
                                        </p:attrNameLst>
                                      </p:cBhvr>
                                      <p:rCtr x="80521" y="0"/>
                                    </p:animMotion>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63" presetClass="path" presetSubtype="0" accel="50000" decel="50000" fill="hold" grpId="1" nodeType="withEffect">
                                  <p:stCondLst>
                                    <p:cond delay="0"/>
                                  </p:stCondLst>
                                  <p:childTnLst>
                                    <p:animMotion origin="layout" path="M 1.66667E-6 1.02244E-6 L 1.23528 1.02244E-6 " pathEditMode="relative" rAng="0" ptsTypes="AA">
                                      <p:cBhvr>
                                        <p:cTn id="12" dur="1000" spd="-100000" fill="hold"/>
                                        <p:tgtEl>
                                          <p:spTgt spid="8"/>
                                        </p:tgtEl>
                                        <p:attrNameLst>
                                          <p:attrName>ppt_x</p:attrName>
                                          <p:attrName>ppt_y</p:attrName>
                                        </p:attrNameLst>
                                      </p:cBhvr>
                                      <p:rCtr x="61758" y="0"/>
                                    </p:animMotion>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63" presetClass="path" presetSubtype="0" accel="50000" decel="50000" fill="hold" grpId="1" nodeType="withEffect">
                                  <p:stCondLst>
                                    <p:cond delay="0"/>
                                  </p:stCondLst>
                                  <p:childTnLst>
                                    <p:animMotion origin="layout" path="M 0 -3.96021E-6 L 1.23424 -3.96021E-6 " pathEditMode="relative" rAng="0" ptsTypes="AA">
                                      <p:cBhvr>
                                        <p:cTn id="16" dur="1000" spd="-100000" fill="hold"/>
                                        <p:tgtEl>
                                          <p:spTgt spid="5"/>
                                        </p:tgtEl>
                                        <p:attrNameLst>
                                          <p:attrName>ppt_x</p:attrName>
                                          <p:attrName>ppt_y</p:attrName>
                                        </p:attrNameLst>
                                      </p:cBhvr>
                                      <p:rCtr x="61706" y="0"/>
                                    </p:animMotion>
                                  </p:childTnLst>
                                </p:cTn>
                              </p:par>
                              <p:par>
                                <p:cTn id="17" presetID="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63" presetClass="path" presetSubtype="0" accel="50000" decel="50000" fill="hold" nodeType="withEffect">
                                  <p:stCondLst>
                                    <p:cond delay="0"/>
                                  </p:stCondLst>
                                  <p:childTnLst>
                                    <p:animMotion origin="layout" path="M 1.02137E-6 -3.54152E-6 L 0.86438 -3.54152E-6 " pathEditMode="relative" rAng="0" ptsTypes="AA">
                                      <p:cBhvr>
                                        <p:cTn id="20" dur="1000" spd="-100000" fill="hold"/>
                                        <p:tgtEl>
                                          <p:spTgt spid="6"/>
                                        </p:tgtEl>
                                        <p:attrNameLst>
                                          <p:attrName>ppt_x</p:attrName>
                                          <p:attrName>ppt_y</p:attrName>
                                        </p:attrNameLst>
                                      </p:cBhvr>
                                      <p:rCtr x="432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1"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childTnLst>
                </p:cTn>
              </p:par>
            </p:tnLst>
          </p:tmpl>
        </p:tmplLst>
      </p:bldP>
      <p:bldP spid="5" grpId="1">
        <p:tmplLst>
          <p:tmpl>
            <p:tnLst>
              <p:par>
                <p:cTn presetID="63" presetClass="path" presetSubtype="0" accel="50000" decel="50000" fill="hold" nodeType="withEffect">
                  <p:stCondLst>
                    <p:cond delay="0"/>
                  </p:stCondLst>
                  <p:childTnLst>
                    <p:animMotion origin="layout" path="M 0 -3.96021E-6 L 1.23424 -3.96021E-6 " pathEditMode="relative" rAng="0" ptsTypes="AA">
                      <p:cBhvr>
                        <p:cTn dur="1000" spd="-100000" fill="hold"/>
                        <p:tgtEl>
                          <p:spTgt spid="5"/>
                        </p:tgtEl>
                        <p:attrNameLst>
                          <p:attrName>ppt_x</p:attrName>
                          <p:attrName>ppt_y</p:attrName>
                        </p:attrNameLst>
                      </p:cBhvr>
                      <p:rCtr x="61706" y="0"/>
                    </p:animMotion>
                  </p:childTnLst>
                </p:cTn>
              </p:par>
            </p:tnLst>
          </p:tmpl>
        </p:tmplLst>
      </p:bldP>
      <p:bldP spid="8" grpId="0">
        <p:tmplLst>
          <p:tmpl>
            <p:tnLst>
              <p:par>
                <p:cTn presetID="1"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childTnLst>
                </p:cTn>
              </p:par>
            </p:tnLst>
          </p:tmpl>
        </p:tmplLst>
      </p:bldP>
      <p:bldP spid="8" grpId="1">
        <p:tmplLst>
          <p:tmpl>
            <p:tnLst>
              <p:par>
                <p:cTn presetID="63" presetClass="path" presetSubtype="0" accel="50000" decel="50000" fill="hold" nodeType="withEffect">
                  <p:stCondLst>
                    <p:cond delay="0"/>
                  </p:stCondLst>
                  <p:childTnLst>
                    <p:animMotion origin="layout" path="M 1.66667E-6 1.02244E-6 L 1.23528 1.02244E-6 " pathEditMode="relative" rAng="0" ptsTypes="AA">
                      <p:cBhvr>
                        <p:cTn dur="1000" spd="-100000" fill="hold"/>
                        <p:tgtEl>
                          <p:spTgt spid="8"/>
                        </p:tgtEl>
                        <p:attrNameLst>
                          <p:attrName>ppt_x</p:attrName>
                          <p:attrName>ppt_y</p:attrName>
                        </p:attrNameLst>
                      </p:cBhvr>
                      <p:rCtr x="61758" y="0"/>
                    </p:animMotion>
                  </p:childTnLst>
                </p:cTn>
              </p:par>
            </p:tnLst>
          </p:tmpl>
        </p:tmplLst>
      </p:bldP>
    </p:bld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hapter Title Plum">
    <p:bg>
      <p:bgPr>
        <a:solidFill>
          <a:srgbClr val="B4009E"/>
        </a:solidFill>
        <a:effectLst/>
      </p:bgPr>
    </p:bg>
    <p:spTree>
      <p:nvGrpSpPr>
        <p:cNvPr id="1" name=""/>
        <p:cNvGrpSpPr/>
        <p:nvPr/>
      </p:nvGrpSpPr>
      <p:grpSpPr>
        <a:xfrm>
          <a:off x="0" y="0"/>
          <a:ext cx="0" cy="0"/>
          <a:chOff x="0" y="0"/>
          <a:chExt cx="0" cy="0"/>
        </a:xfrm>
      </p:grpSpPr>
      <p:sp>
        <p:nvSpPr>
          <p:cNvPr id="5" name="Text Placeholder 5"/>
          <p:cNvSpPr>
            <a:spLocks noGrp="1"/>
          </p:cNvSpPr>
          <p:nvPr>
            <p:ph type="body" sz="quarter" idx="10" hasCustomPrompt="1"/>
          </p:nvPr>
        </p:nvSpPr>
        <p:spPr>
          <a:xfrm>
            <a:off x="624418" y="2784868"/>
            <a:ext cx="10943167" cy="1114033"/>
          </a:xfrm>
        </p:spPr>
        <p:txBody>
          <a:bodyPr/>
          <a:lstStyle>
            <a:lvl1pPr marL="0" indent="0">
              <a:buNone/>
              <a:defRPr lang="en-US" sz="8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Chapter title</a:t>
            </a:r>
          </a:p>
        </p:txBody>
      </p:sp>
      <p:sp>
        <p:nvSpPr>
          <p:cNvPr id="8" name="Text Placeholder 8"/>
          <p:cNvSpPr>
            <a:spLocks noGrp="1"/>
          </p:cNvSpPr>
          <p:nvPr>
            <p:ph type="body" sz="quarter" idx="11" hasCustomPrompt="1"/>
          </p:nvPr>
        </p:nvSpPr>
        <p:spPr>
          <a:xfrm>
            <a:off x="624418" y="1773238"/>
            <a:ext cx="10943167" cy="44319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Chapter Title x/y</a:t>
            </a:r>
          </a:p>
        </p:txBody>
      </p:sp>
      <p:pic>
        <p:nvPicPr>
          <p:cNvPr id="6" name="Picture 9"/>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9169052" y="5847095"/>
            <a:ext cx="2672789" cy="983168"/>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userDrawn="1"/>
        </p:nvGrpSpPr>
        <p:grpSpPr>
          <a:xfrm>
            <a:off x="623392" y="308417"/>
            <a:ext cx="1632181" cy="602694"/>
            <a:chOff x="10186018" y="534632"/>
            <a:chExt cx="1706539" cy="630151"/>
          </a:xfrm>
        </p:grpSpPr>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3" name="TextBox 12"/>
            <p:cNvSpPr txBox="1"/>
            <p:nvPr userDrawn="1"/>
          </p:nvSpPr>
          <p:spPr>
            <a:xfrm>
              <a:off x="10576932" y="981291"/>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a:solidFill>
                    <a:srgbClr val="FFFFFF"/>
                  </a:solidFill>
                </a:rPr>
                <a:t>| Basel</a:t>
              </a:r>
            </a:p>
          </p:txBody>
        </p:sp>
      </p:grpSp>
    </p:spTree>
    <p:extLst>
      <p:ext uri="{BB962C8B-B14F-4D97-AF65-F5344CB8AC3E}">
        <p14:creationId xmlns:p14="http://schemas.microsoft.com/office/powerpoint/2010/main" val="4221352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63" presetClass="path" presetSubtype="0" accel="50000" decel="50000" fill="hold" nodeType="withEffect">
                                  <p:stCondLst>
                                    <p:cond delay="0"/>
                                  </p:stCondLst>
                                  <p:childTnLst>
                                    <p:animMotion origin="layout" path="M 4.44444E-6 1.11111E-6 L 1.61041 1.11111E-6 " pathEditMode="relative" rAng="0" ptsTypes="AA">
                                      <p:cBhvr>
                                        <p:cTn id="8" dur="1000" spd="-100000" fill="hold"/>
                                        <p:tgtEl>
                                          <p:spTgt spid="11"/>
                                        </p:tgtEl>
                                        <p:attrNameLst>
                                          <p:attrName>ppt_x</p:attrName>
                                          <p:attrName>ppt_y</p:attrName>
                                        </p:attrNameLst>
                                      </p:cBhvr>
                                      <p:rCtr x="80521" y="0"/>
                                    </p:animMotion>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63" presetClass="path" presetSubtype="0" accel="50000" decel="50000" fill="hold" grpId="1" nodeType="withEffect">
                                  <p:stCondLst>
                                    <p:cond delay="0"/>
                                  </p:stCondLst>
                                  <p:childTnLst>
                                    <p:animMotion origin="layout" path="M 1.66667E-6 1.02244E-6 L 1.23528 1.02244E-6 " pathEditMode="relative" rAng="0" ptsTypes="AA">
                                      <p:cBhvr>
                                        <p:cTn id="12" dur="1000" spd="-100000" fill="hold"/>
                                        <p:tgtEl>
                                          <p:spTgt spid="8"/>
                                        </p:tgtEl>
                                        <p:attrNameLst>
                                          <p:attrName>ppt_x</p:attrName>
                                          <p:attrName>ppt_y</p:attrName>
                                        </p:attrNameLst>
                                      </p:cBhvr>
                                      <p:rCtr x="61758" y="0"/>
                                    </p:animMotion>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63" presetClass="path" presetSubtype="0" accel="50000" decel="50000" fill="hold" grpId="1" nodeType="withEffect">
                                  <p:stCondLst>
                                    <p:cond delay="0"/>
                                  </p:stCondLst>
                                  <p:childTnLst>
                                    <p:animMotion origin="layout" path="M 0 -3.96021E-6 L 1.23424 -3.96021E-6 " pathEditMode="relative" rAng="0" ptsTypes="AA">
                                      <p:cBhvr>
                                        <p:cTn id="16" dur="1000" spd="-100000" fill="hold"/>
                                        <p:tgtEl>
                                          <p:spTgt spid="5"/>
                                        </p:tgtEl>
                                        <p:attrNameLst>
                                          <p:attrName>ppt_x</p:attrName>
                                          <p:attrName>ppt_y</p:attrName>
                                        </p:attrNameLst>
                                      </p:cBhvr>
                                      <p:rCtr x="61706" y="0"/>
                                    </p:animMotion>
                                  </p:childTnLst>
                                </p:cTn>
                              </p:par>
                              <p:par>
                                <p:cTn id="17" presetID="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63" presetClass="path" presetSubtype="0" accel="50000" decel="50000" fill="hold" nodeType="withEffect">
                                  <p:stCondLst>
                                    <p:cond delay="0"/>
                                  </p:stCondLst>
                                  <p:childTnLst>
                                    <p:animMotion origin="layout" path="M 1.02137E-6 -3.54152E-6 L 0.86438 -3.54152E-6 " pathEditMode="relative" rAng="0" ptsTypes="AA">
                                      <p:cBhvr>
                                        <p:cTn id="20" dur="1000" spd="-100000" fill="hold"/>
                                        <p:tgtEl>
                                          <p:spTgt spid="6"/>
                                        </p:tgtEl>
                                        <p:attrNameLst>
                                          <p:attrName>ppt_x</p:attrName>
                                          <p:attrName>ppt_y</p:attrName>
                                        </p:attrNameLst>
                                      </p:cBhvr>
                                      <p:rCtr x="432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1"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childTnLst>
                </p:cTn>
              </p:par>
            </p:tnLst>
          </p:tmpl>
        </p:tmplLst>
      </p:bldP>
      <p:bldP spid="5" grpId="1">
        <p:tmplLst>
          <p:tmpl>
            <p:tnLst>
              <p:par>
                <p:cTn presetID="63" presetClass="path" presetSubtype="0" accel="50000" decel="50000" fill="hold" nodeType="withEffect">
                  <p:stCondLst>
                    <p:cond delay="0"/>
                  </p:stCondLst>
                  <p:childTnLst>
                    <p:animMotion origin="layout" path="M 0 -3.96021E-6 L 1.23424 -3.96021E-6 " pathEditMode="relative" rAng="0" ptsTypes="AA">
                      <p:cBhvr>
                        <p:cTn dur="1000" spd="-100000" fill="hold"/>
                        <p:tgtEl>
                          <p:spTgt spid="5"/>
                        </p:tgtEl>
                        <p:attrNameLst>
                          <p:attrName>ppt_x</p:attrName>
                          <p:attrName>ppt_y</p:attrName>
                        </p:attrNameLst>
                      </p:cBhvr>
                      <p:rCtr x="61706" y="0"/>
                    </p:animMotion>
                  </p:childTnLst>
                </p:cTn>
              </p:par>
            </p:tnLst>
          </p:tmpl>
        </p:tmplLst>
      </p:bldP>
      <p:bldP spid="8" grpId="0">
        <p:tmplLst>
          <p:tmpl>
            <p:tnLst>
              <p:par>
                <p:cTn presetID="1"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childTnLst>
                </p:cTn>
              </p:par>
            </p:tnLst>
          </p:tmpl>
        </p:tmplLst>
      </p:bldP>
      <p:bldP spid="8" grpId="1">
        <p:tmplLst>
          <p:tmpl>
            <p:tnLst>
              <p:par>
                <p:cTn presetID="63" presetClass="path" presetSubtype="0" accel="50000" decel="50000" fill="hold" nodeType="withEffect">
                  <p:stCondLst>
                    <p:cond delay="0"/>
                  </p:stCondLst>
                  <p:childTnLst>
                    <p:animMotion origin="layout" path="M 1.66667E-6 1.02244E-6 L 1.23528 1.02244E-6 " pathEditMode="relative" rAng="0" ptsTypes="AA">
                      <p:cBhvr>
                        <p:cTn dur="1000" spd="-100000" fill="hold"/>
                        <p:tgtEl>
                          <p:spTgt spid="8"/>
                        </p:tgtEl>
                        <p:attrNameLst>
                          <p:attrName>ppt_x</p:attrName>
                          <p:attrName>ppt_y</p:attrName>
                        </p:attrNameLst>
                      </p:cBhvr>
                      <p:rCtr x="61758" y="0"/>
                    </p:animMotion>
                  </p:childTnLst>
                </p:cTn>
              </p:par>
            </p:tnLst>
          </p:tmpl>
        </p:tmplLst>
      </p:bldP>
    </p:bld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Dark Purple">
    <p:bg>
      <p:bgPr>
        <a:solidFill>
          <a:schemeClr val="accent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1773239"/>
            <a:ext cx="10943167" cy="2125661"/>
          </a:xfrm>
        </p:spPr>
        <p:txBody>
          <a:bodyPr>
            <a:normAutofit/>
          </a:bodyPr>
          <a:lstStyle>
            <a:lvl1pPr marL="0" indent="0">
              <a:buNone/>
              <a:defRPr lang="en-US" sz="12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Section title</a:t>
            </a:r>
          </a:p>
        </p:txBody>
      </p:sp>
      <p:sp>
        <p:nvSpPr>
          <p:cNvPr id="4" name="Text Placeholder 8"/>
          <p:cNvSpPr>
            <a:spLocks noGrp="1"/>
          </p:cNvSpPr>
          <p:nvPr>
            <p:ph type="body" sz="quarter" idx="11" hasCustomPrompt="1"/>
          </p:nvPr>
        </p:nvSpPr>
        <p:spPr>
          <a:xfrm>
            <a:off x="624418" y="4006850"/>
            <a:ext cx="10943167" cy="57427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Section subtitle</a:t>
            </a:r>
          </a:p>
        </p:txBody>
      </p:sp>
    </p:spTree>
    <p:extLst>
      <p:ext uri="{BB962C8B-B14F-4D97-AF65-F5344CB8AC3E}">
        <p14:creationId xmlns:p14="http://schemas.microsoft.com/office/powerpoint/2010/main" val="29960167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Title Dark Teal">
    <p:bg>
      <p:bgPr>
        <a:solidFill>
          <a:srgbClr val="00827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1773239"/>
            <a:ext cx="10943167" cy="2125661"/>
          </a:xfrm>
        </p:spPr>
        <p:txBody>
          <a:bodyPr>
            <a:normAutofit/>
          </a:bodyPr>
          <a:lstStyle>
            <a:lvl1pPr marL="0" indent="0">
              <a:buNone/>
              <a:defRPr lang="en-US" sz="12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Section title</a:t>
            </a:r>
          </a:p>
        </p:txBody>
      </p:sp>
      <p:sp>
        <p:nvSpPr>
          <p:cNvPr id="4" name="Text Placeholder 8"/>
          <p:cNvSpPr>
            <a:spLocks noGrp="1"/>
          </p:cNvSpPr>
          <p:nvPr>
            <p:ph type="body" sz="quarter" idx="11" hasCustomPrompt="1"/>
          </p:nvPr>
        </p:nvSpPr>
        <p:spPr>
          <a:xfrm>
            <a:off x="624418" y="4006850"/>
            <a:ext cx="10943167" cy="57427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Section subtitle</a:t>
            </a:r>
          </a:p>
        </p:txBody>
      </p:sp>
    </p:spTree>
    <p:extLst>
      <p:ext uri="{BB962C8B-B14F-4D97-AF65-F5344CB8AC3E}">
        <p14:creationId xmlns:p14="http://schemas.microsoft.com/office/powerpoint/2010/main" val="10381865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Content Placeholder 2"/>
          <p:cNvSpPr>
            <a:spLocks noGrp="1"/>
          </p:cNvSpPr>
          <p:nvPr>
            <p:ph sz="half" idx="1"/>
          </p:nvPr>
        </p:nvSpPr>
        <p:spPr>
          <a:xfrm>
            <a:off x="519248" y="1447804"/>
            <a:ext cx="5487829" cy="1755865"/>
          </a:xfrm>
        </p:spPr>
        <p:txBody>
          <a:bodyPr/>
          <a:lstStyle>
            <a:lvl1pPr marL="346905" indent="-346905">
              <a:lnSpc>
                <a:spcPct val="90000"/>
              </a:lnSpc>
              <a:defRPr sz="2900"/>
            </a:lvl1pPr>
            <a:lvl2pPr marL="687064" indent="-332060">
              <a:lnSpc>
                <a:spcPct val="90000"/>
              </a:lnSpc>
              <a:defRPr sz="2400"/>
            </a:lvl2pPr>
            <a:lvl3pPr marL="973229" indent="-294262">
              <a:lnSpc>
                <a:spcPct val="90000"/>
              </a:lnSpc>
              <a:defRPr sz="2000"/>
            </a:lvl3pPr>
            <a:lvl4pPr marL="1252645" indent="-279416">
              <a:lnSpc>
                <a:spcPct val="90000"/>
              </a:lnSpc>
              <a:defRPr sz="1800"/>
            </a:lvl4pPr>
            <a:lvl5pPr marL="1546908" indent="-286165">
              <a:lnSpc>
                <a:spcPct val="90000"/>
              </a:lnSpc>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3335" y="1447804"/>
            <a:ext cx="5487829" cy="1755865"/>
          </a:xfrm>
        </p:spPr>
        <p:txBody>
          <a:bodyPr/>
          <a:lstStyle>
            <a:lvl1pPr marL="355008" indent="-355008">
              <a:lnSpc>
                <a:spcPct val="90000"/>
              </a:lnSpc>
              <a:defRPr sz="2900"/>
            </a:lvl1pPr>
            <a:lvl2pPr marL="687064" indent="-346905">
              <a:lnSpc>
                <a:spcPct val="90000"/>
              </a:lnSpc>
              <a:defRPr sz="2400"/>
            </a:lvl2pPr>
            <a:lvl3pPr marL="981328" indent="-309111">
              <a:lnSpc>
                <a:spcPct val="90000"/>
              </a:lnSpc>
              <a:defRPr sz="2000"/>
            </a:lvl3pPr>
            <a:lvl4pPr marL="1252645" indent="-271316">
              <a:lnSpc>
                <a:spcPct val="90000"/>
              </a:lnSpc>
              <a:defRPr sz="1800"/>
            </a:lvl4pPr>
            <a:lvl5pPr marL="1546908" indent="-279416">
              <a:lnSpc>
                <a:spcPct val="90000"/>
              </a:lnSpc>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ection Title Plum">
    <p:bg>
      <p:bgPr>
        <a:solidFill>
          <a:srgbClr val="B4009E"/>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1773239"/>
            <a:ext cx="10943167" cy="2125661"/>
          </a:xfrm>
        </p:spPr>
        <p:txBody>
          <a:bodyPr>
            <a:normAutofit/>
          </a:bodyPr>
          <a:lstStyle>
            <a:lvl1pPr marL="0" indent="0">
              <a:buNone/>
              <a:defRPr lang="en-US" sz="12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Section title</a:t>
            </a:r>
          </a:p>
        </p:txBody>
      </p:sp>
      <p:sp>
        <p:nvSpPr>
          <p:cNvPr id="4" name="Text Placeholder 8"/>
          <p:cNvSpPr>
            <a:spLocks noGrp="1"/>
          </p:cNvSpPr>
          <p:nvPr>
            <p:ph type="body" sz="quarter" idx="11" hasCustomPrompt="1"/>
          </p:nvPr>
        </p:nvSpPr>
        <p:spPr>
          <a:xfrm>
            <a:off x="624418" y="4006850"/>
            <a:ext cx="10943167" cy="57427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a:t>Section subtitle</a:t>
            </a:r>
          </a:p>
        </p:txBody>
      </p:sp>
    </p:spTree>
    <p:extLst>
      <p:ext uri="{BB962C8B-B14F-4D97-AF65-F5344CB8AC3E}">
        <p14:creationId xmlns:p14="http://schemas.microsoft.com/office/powerpoint/2010/main" val="122551081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12"/>
          <p:cNvSpPr>
            <a:spLocks noGrp="1"/>
          </p:cNvSpPr>
          <p:nvPr>
            <p:ph sz="quarter" idx="10"/>
          </p:nvPr>
        </p:nvSpPr>
        <p:spPr>
          <a:xfrm>
            <a:off x="624418" y="1797051"/>
            <a:ext cx="10943167" cy="4320117"/>
          </a:xfrm>
        </p:spPr>
        <p:txBody>
          <a:bodyPr/>
          <a:lstStyle>
            <a:lvl1pPr marL="0" indent="0">
              <a:buNone/>
              <a:defRPr sz="4000"/>
            </a:lvl1pPr>
            <a:lvl2pPr marL="0" indent="0">
              <a:buNone/>
              <a:tabLst/>
              <a:defRPr sz="2000">
                <a:latin typeface="+mn-lt"/>
              </a:defRPr>
            </a:lvl2pPr>
            <a:lvl3pPr marL="241294" indent="-241294">
              <a:defRPr sz="2000">
                <a:latin typeface="+mn-lt"/>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9199384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6819654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8850795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12"/>
          <p:cNvSpPr>
            <a:spLocks noGrp="1"/>
          </p:cNvSpPr>
          <p:nvPr>
            <p:ph sz="quarter" idx="10"/>
          </p:nvPr>
        </p:nvSpPr>
        <p:spPr>
          <a:xfrm>
            <a:off x="624418" y="1797051"/>
            <a:ext cx="5399556" cy="4320117"/>
          </a:xfrm>
        </p:spPr>
        <p:txBody>
          <a:bodyPr/>
          <a:lstStyle>
            <a:lvl1pPr marL="0" indent="0">
              <a:buNone/>
              <a:defRPr sz="4000"/>
            </a:lvl1pPr>
            <a:lvl2pPr marL="0" indent="0">
              <a:buNone/>
              <a:tabLst/>
              <a:defRPr sz="2000">
                <a:latin typeface="+mn-lt"/>
              </a:defRPr>
            </a:lvl2pPr>
            <a:lvl3pPr marL="241294" indent="-241294">
              <a:defRPr sz="2000">
                <a:latin typeface="+mn-lt"/>
              </a:defRPr>
            </a:lvl3pPr>
          </a:lstStyle>
          <a:p>
            <a:pPr lvl="0"/>
            <a:r>
              <a:rPr lang="en-US"/>
              <a:t>Click to edit Master text styles</a:t>
            </a:r>
          </a:p>
          <a:p>
            <a:pPr lvl="1"/>
            <a:r>
              <a:rPr lang="en-US"/>
              <a:t>Second level</a:t>
            </a:r>
          </a:p>
          <a:p>
            <a:pPr lvl="2"/>
            <a:r>
              <a:rPr lang="en-US"/>
              <a:t>Third level</a:t>
            </a:r>
          </a:p>
        </p:txBody>
      </p:sp>
      <p:sp>
        <p:nvSpPr>
          <p:cNvPr id="7" name="Content Placeholder 12"/>
          <p:cNvSpPr>
            <a:spLocks noGrp="1"/>
          </p:cNvSpPr>
          <p:nvPr>
            <p:ph sz="quarter" idx="11"/>
          </p:nvPr>
        </p:nvSpPr>
        <p:spPr>
          <a:xfrm>
            <a:off x="6160908" y="1797050"/>
            <a:ext cx="5406677" cy="4320116"/>
          </a:xfrm>
        </p:spPr>
        <p:txBody>
          <a:bodyPr/>
          <a:lstStyle>
            <a:lvl1pPr marL="0" indent="0">
              <a:buNone/>
              <a:defRPr sz="4000"/>
            </a:lvl1pPr>
            <a:lvl2pPr marL="0" indent="0">
              <a:buNone/>
              <a:tabLst/>
              <a:defRPr sz="2000">
                <a:latin typeface="+mn-lt"/>
              </a:defRPr>
            </a:lvl2pPr>
            <a:lvl3pPr marL="241294" indent="-241294">
              <a:defRPr sz="2000">
                <a:latin typeface="+mn-lt"/>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2426402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Metro Blocks 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3" name="Content Placeholder 12"/>
          <p:cNvSpPr>
            <a:spLocks noGrp="1"/>
          </p:cNvSpPr>
          <p:nvPr>
            <p:ph sz="quarter" idx="10"/>
          </p:nvPr>
        </p:nvSpPr>
        <p:spPr>
          <a:xfrm>
            <a:off x="624417" y="1797050"/>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a:t>Click to edit Master text styles</a:t>
            </a:r>
          </a:p>
          <a:p>
            <a:pPr lvl="1"/>
            <a:r>
              <a:rPr lang="en-US"/>
              <a:t>Second level</a:t>
            </a:r>
          </a:p>
          <a:p>
            <a:pPr lvl="2"/>
            <a:r>
              <a:rPr lang="en-US"/>
              <a:t>Third level</a:t>
            </a:r>
          </a:p>
        </p:txBody>
      </p:sp>
      <p:sp>
        <p:nvSpPr>
          <p:cNvPr id="4" name="Picture Placeholder 3"/>
          <p:cNvSpPr>
            <a:spLocks noGrp="1"/>
          </p:cNvSpPr>
          <p:nvPr>
            <p:ph type="pic" sz="quarter" idx="11"/>
          </p:nvPr>
        </p:nvSpPr>
        <p:spPr>
          <a:xfrm>
            <a:off x="7247468" y="1797050"/>
            <a:ext cx="2112432" cy="2097175"/>
          </a:xfrm>
        </p:spPr>
        <p:txBody>
          <a:bodyPr/>
          <a:lstStyle/>
          <a:p>
            <a:r>
              <a:rPr lang="en-US"/>
              <a:t>Click icon to add picture</a:t>
            </a:r>
            <a:endParaRPr lang="de-CH"/>
          </a:p>
        </p:txBody>
      </p:sp>
      <p:sp>
        <p:nvSpPr>
          <p:cNvPr id="5" name="Picture Placeholder 3"/>
          <p:cNvSpPr>
            <a:spLocks noGrp="1"/>
          </p:cNvSpPr>
          <p:nvPr>
            <p:ph type="pic" sz="quarter" idx="12"/>
          </p:nvPr>
        </p:nvSpPr>
        <p:spPr>
          <a:xfrm>
            <a:off x="9457268" y="1797050"/>
            <a:ext cx="2110317" cy="2097175"/>
          </a:xfrm>
        </p:spPr>
        <p:txBody>
          <a:bodyPr/>
          <a:lstStyle/>
          <a:p>
            <a:r>
              <a:rPr lang="en-US"/>
              <a:t>Click icon to add picture</a:t>
            </a:r>
            <a:endParaRPr lang="de-CH"/>
          </a:p>
        </p:txBody>
      </p:sp>
      <p:sp>
        <p:nvSpPr>
          <p:cNvPr id="8" name="Picture Placeholder 3"/>
          <p:cNvSpPr>
            <a:spLocks noGrp="1"/>
          </p:cNvSpPr>
          <p:nvPr>
            <p:ph type="pic" sz="quarter" idx="13"/>
          </p:nvPr>
        </p:nvSpPr>
        <p:spPr>
          <a:xfrm>
            <a:off x="7247468" y="4004867"/>
            <a:ext cx="2112432" cy="2112301"/>
          </a:xfrm>
        </p:spPr>
        <p:txBody>
          <a:bodyPr/>
          <a:lstStyle/>
          <a:p>
            <a:r>
              <a:rPr lang="en-US"/>
              <a:t>Click icon to add picture</a:t>
            </a:r>
            <a:endParaRPr lang="de-CH"/>
          </a:p>
        </p:txBody>
      </p:sp>
      <p:sp>
        <p:nvSpPr>
          <p:cNvPr id="9" name="Picture Placeholder 3"/>
          <p:cNvSpPr>
            <a:spLocks noGrp="1"/>
          </p:cNvSpPr>
          <p:nvPr>
            <p:ph type="pic" sz="quarter" idx="14"/>
          </p:nvPr>
        </p:nvSpPr>
        <p:spPr>
          <a:xfrm>
            <a:off x="9546539" y="4000281"/>
            <a:ext cx="2021045" cy="2116887"/>
          </a:xfrm>
        </p:spPr>
        <p:txBody>
          <a:bodyPr/>
          <a:lstStyle/>
          <a:p>
            <a:r>
              <a:rPr lang="en-US"/>
              <a:t>Click icon to add picture</a:t>
            </a:r>
            <a:endParaRPr lang="de-CH"/>
          </a:p>
        </p:txBody>
      </p:sp>
    </p:spTree>
    <p:extLst>
      <p:ext uri="{BB962C8B-B14F-4D97-AF65-F5344CB8AC3E}">
        <p14:creationId xmlns:p14="http://schemas.microsoft.com/office/powerpoint/2010/main" val="315050518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_Metro Blocks 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Picture Placeholder 3"/>
          <p:cNvSpPr>
            <a:spLocks noGrp="1"/>
          </p:cNvSpPr>
          <p:nvPr>
            <p:ph type="pic" sz="quarter" idx="11"/>
          </p:nvPr>
        </p:nvSpPr>
        <p:spPr>
          <a:xfrm>
            <a:off x="7247468" y="1797050"/>
            <a:ext cx="2112433" cy="2097175"/>
          </a:xfrm>
        </p:spPr>
        <p:txBody>
          <a:bodyPr/>
          <a:lstStyle/>
          <a:p>
            <a:r>
              <a:rPr lang="en-US"/>
              <a:t>Click icon to add picture</a:t>
            </a:r>
            <a:endParaRPr lang="de-CH"/>
          </a:p>
        </p:txBody>
      </p:sp>
      <p:sp>
        <p:nvSpPr>
          <p:cNvPr id="5" name="Picture Placeholder 3"/>
          <p:cNvSpPr>
            <a:spLocks noGrp="1"/>
          </p:cNvSpPr>
          <p:nvPr>
            <p:ph type="pic" sz="quarter" idx="12"/>
          </p:nvPr>
        </p:nvSpPr>
        <p:spPr>
          <a:xfrm>
            <a:off x="9457268" y="1797050"/>
            <a:ext cx="2110317" cy="4320119"/>
          </a:xfrm>
        </p:spPr>
        <p:txBody>
          <a:bodyPr/>
          <a:lstStyle/>
          <a:p>
            <a:r>
              <a:rPr lang="en-US"/>
              <a:t>Click icon to add picture</a:t>
            </a:r>
            <a:endParaRPr lang="de-CH"/>
          </a:p>
        </p:txBody>
      </p:sp>
      <p:sp>
        <p:nvSpPr>
          <p:cNvPr id="8" name="Picture Placeholder 3"/>
          <p:cNvSpPr>
            <a:spLocks noGrp="1"/>
          </p:cNvSpPr>
          <p:nvPr>
            <p:ph type="pic" sz="quarter" idx="13"/>
          </p:nvPr>
        </p:nvSpPr>
        <p:spPr>
          <a:xfrm>
            <a:off x="7247468" y="4004733"/>
            <a:ext cx="2112433" cy="2112435"/>
          </a:xfrm>
        </p:spPr>
        <p:txBody>
          <a:bodyPr/>
          <a:lstStyle/>
          <a:p>
            <a:r>
              <a:rPr lang="en-US"/>
              <a:t>Click icon to add picture</a:t>
            </a:r>
            <a:endParaRPr lang="de-CH"/>
          </a:p>
        </p:txBody>
      </p:sp>
      <p:sp>
        <p:nvSpPr>
          <p:cNvPr id="10"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75711972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Metro Blocks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Picture Placeholder 3"/>
          <p:cNvSpPr>
            <a:spLocks noGrp="1"/>
          </p:cNvSpPr>
          <p:nvPr>
            <p:ph type="pic" sz="quarter" idx="11"/>
          </p:nvPr>
        </p:nvSpPr>
        <p:spPr>
          <a:xfrm>
            <a:off x="7247468" y="1796819"/>
            <a:ext cx="2112433" cy="4320348"/>
          </a:xfrm>
        </p:spPr>
        <p:txBody>
          <a:bodyPr/>
          <a:lstStyle/>
          <a:p>
            <a:r>
              <a:rPr lang="en-US"/>
              <a:t>Click icon to add picture</a:t>
            </a:r>
            <a:endParaRPr lang="de-CH"/>
          </a:p>
        </p:txBody>
      </p:sp>
      <p:sp>
        <p:nvSpPr>
          <p:cNvPr id="5" name="Picture Placeholder 3"/>
          <p:cNvSpPr>
            <a:spLocks noGrp="1"/>
          </p:cNvSpPr>
          <p:nvPr>
            <p:ph type="pic" sz="quarter" idx="12"/>
          </p:nvPr>
        </p:nvSpPr>
        <p:spPr>
          <a:xfrm>
            <a:off x="9457268" y="1796820"/>
            <a:ext cx="2110317" cy="2112665"/>
          </a:xfrm>
        </p:spPr>
        <p:txBody>
          <a:bodyPr/>
          <a:lstStyle/>
          <a:p>
            <a:r>
              <a:rPr lang="en-US"/>
              <a:t>Click icon to add picture</a:t>
            </a:r>
            <a:endParaRPr lang="de-CH"/>
          </a:p>
        </p:txBody>
      </p:sp>
      <p:sp>
        <p:nvSpPr>
          <p:cNvPr id="9" name="Picture Placeholder 3"/>
          <p:cNvSpPr>
            <a:spLocks noGrp="1"/>
          </p:cNvSpPr>
          <p:nvPr>
            <p:ph type="pic" sz="quarter" idx="14"/>
          </p:nvPr>
        </p:nvSpPr>
        <p:spPr>
          <a:xfrm>
            <a:off x="9457269" y="4004734"/>
            <a:ext cx="2110316" cy="2112433"/>
          </a:xfrm>
        </p:spPr>
        <p:txBody>
          <a:bodyPr/>
          <a:lstStyle/>
          <a:p>
            <a:r>
              <a:rPr lang="en-US"/>
              <a:t>Click icon to add picture</a:t>
            </a:r>
            <a:endParaRPr lang="de-CH"/>
          </a:p>
        </p:txBody>
      </p:sp>
      <p:sp>
        <p:nvSpPr>
          <p:cNvPr id="10" name="Content Placeholder 12"/>
          <p:cNvSpPr>
            <a:spLocks noGrp="1"/>
          </p:cNvSpPr>
          <p:nvPr>
            <p:ph sz="quarter" idx="10"/>
          </p:nvPr>
        </p:nvSpPr>
        <p:spPr>
          <a:xfrm>
            <a:off x="624417" y="1796819"/>
            <a:ext cx="6527800" cy="4320348"/>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817237835"/>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Metro Blocks 4">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Picture Placeholder 3"/>
          <p:cNvSpPr>
            <a:spLocks noGrp="1"/>
          </p:cNvSpPr>
          <p:nvPr>
            <p:ph type="pic" sz="quarter" idx="11"/>
          </p:nvPr>
        </p:nvSpPr>
        <p:spPr>
          <a:xfrm>
            <a:off x="7247468" y="1797049"/>
            <a:ext cx="4320117" cy="2112435"/>
          </a:xfrm>
        </p:spPr>
        <p:txBody>
          <a:bodyPr/>
          <a:lstStyle/>
          <a:p>
            <a:r>
              <a:rPr lang="en-US"/>
              <a:t>Click icon to add picture</a:t>
            </a:r>
            <a:endParaRPr lang="de-CH"/>
          </a:p>
        </p:txBody>
      </p:sp>
      <p:sp>
        <p:nvSpPr>
          <p:cNvPr id="8" name="Picture Placeholder 3"/>
          <p:cNvSpPr>
            <a:spLocks noGrp="1"/>
          </p:cNvSpPr>
          <p:nvPr>
            <p:ph type="pic" sz="quarter" idx="13"/>
          </p:nvPr>
        </p:nvSpPr>
        <p:spPr>
          <a:xfrm>
            <a:off x="7247468" y="4004734"/>
            <a:ext cx="2112432" cy="2112433"/>
          </a:xfrm>
        </p:spPr>
        <p:txBody>
          <a:bodyPr/>
          <a:lstStyle/>
          <a:p>
            <a:r>
              <a:rPr lang="en-US"/>
              <a:t>Click icon to add picture</a:t>
            </a:r>
            <a:endParaRPr lang="de-CH"/>
          </a:p>
        </p:txBody>
      </p:sp>
      <p:sp>
        <p:nvSpPr>
          <p:cNvPr id="9" name="Picture Placeholder 3"/>
          <p:cNvSpPr>
            <a:spLocks noGrp="1"/>
          </p:cNvSpPr>
          <p:nvPr>
            <p:ph type="pic" sz="quarter" idx="14"/>
          </p:nvPr>
        </p:nvSpPr>
        <p:spPr>
          <a:xfrm>
            <a:off x="9457267" y="4000281"/>
            <a:ext cx="2110317" cy="2116887"/>
          </a:xfrm>
        </p:spPr>
        <p:txBody>
          <a:bodyPr/>
          <a:lstStyle/>
          <a:p>
            <a:r>
              <a:rPr lang="en-US"/>
              <a:t>Click icon to add picture</a:t>
            </a:r>
            <a:endParaRPr lang="de-CH"/>
          </a:p>
        </p:txBody>
      </p:sp>
      <p:sp>
        <p:nvSpPr>
          <p:cNvPr id="10"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59007930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Metro Blocks 5">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Picture Placeholder 3"/>
          <p:cNvSpPr>
            <a:spLocks noGrp="1"/>
          </p:cNvSpPr>
          <p:nvPr>
            <p:ph type="pic" sz="quarter" idx="11"/>
          </p:nvPr>
        </p:nvSpPr>
        <p:spPr>
          <a:xfrm>
            <a:off x="7247468" y="1797050"/>
            <a:ext cx="2112433" cy="2097175"/>
          </a:xfrm>
        </p:spPr>
        <p:txBody>
          <a:bodyPr/>
          <a:lstStyle/>
          <a:p>
            <a:r>
              <a:rPr lang="en-US"/>
              <a:t>Click icon to add picture</a:t>
            </a:r>
            <a:endParaRPr lang="de-CH"/>
          </a:p>
        </p:txBody>
      </p:sp>
      <p:sp>
        <p:nvSpPr>
          <p:cNvPr id="5" name="Picture Placeholder 3"/>
          <p:cNvSpPr>
            <a:spLocks noGrp="1"/>
          </p:cNvSpPr>
          <p:nvPr>
            <p:ph type="pic" sz="quarter" idx="12"/>
          </p:nvPr>
        </p:nvSpPr>
        <p:spPr>
          <a:xfrm>
            <a:off x="9457268" y="1797050"/>
            <a:ext cx="2110317" cy="2097175"/>
          </a:xfrm>
        </p:spPr>
        <p:txBody>
          <a:bodyPr/>
          <a:lstStyle/>
          <a:p>
            <a:r>
              <a:rPr lang="en-US"/>
              <a:t>Click icon to add picture</a:t>
            </a:r>
            <a:endParaRPr lang="de-CH"/>
          </a:p>
        </p:txBody>
      </p:sp>
      <p:sp>
        <p:nvSpPr>
          <p:cNvPr id="8" name="Picture Placeholder 3"/>
          <p:cNvSpPr>
            <a:spLocks noGrp="1"/>
          </p:cNvSpPr>
          <p:nvPr>
            <p:ph type="pic" sz="quarter" idx="13"/>
          </p:nvPr>
        </p:nvSpPr>
        <p:spPr>
          <a:xfrm>
            <a:off x="7247468" y="4004867"/>
            <a:ext cx="4320117" cy="2112300"/>
          </a:xfrm>
        </p:spPr>
        <p:txBody>
          <a:bodyPr/>
          <a:lstStyle/>
          <a:p>
            <a:r>
              <a:rPr lang="en-US"/>
              <a:t>Click icon to add picture</a:t>
            </a:r>
            <a:endParaRPr lang="de-CH"/>
          </a:p>
        </p:txBody>
      </p:sp>
      <p:sp>
        <p:nvSpPr>
          <p:cNvPr id="10"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55278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519248" y="1411563"/>
            <a:ext cx="5487829" cy="346249"/>
          </a:xfrm>
        </p:spPr>
        <p:txBody>
          <a:bodyPr anchor="b"/>
          <a:lstStyle>
            <a:lvl1pPr marL="0" indent="0">
              <a:lnSpc>
                <a:spcPct val="90000"/>
              </a:lnSpc>
              <a:spcBef>
                <a:spcPts val="0"/>
              </a:spcBef>
              <a:buNone/>
              <a:defRPr sz="2500" b="1"/>
            </a:lvl1pPr>
            <a:lvl2pPr marL="466502" indent="0">
              <a:buNone/>
              <a:defRPr sz="2000" b="1"/>
            </a:lvl2pPr>
            <a:lvl3pPr marL="933007" indent="0">
              <a:buNone/>
              <a:defRPr sz="1800" b="1"/>
            </a:lvl3pPr>
            <a:lvl4pPr marL="1399507" indent="0">
              <a:buNone/>
              <a:defRPr sz="1600" b="1"/>
            </a:lvl4pPr>
            <a:lvl5pPr marL="1866008" indent="0">
              <a:buNone/>
              <a:defRPr sz="1600" b="1"/>
            </a:lvl5pPr>
            <a:lvl6pPr marL="2332516" indent="0">
              <a:buNone/>
              <a:defRPr sz="1600" b="1"/>
            </a:lvl6pPr>
            <a:lvl7pPr marL="2799014" indent="0">
              <a:buNone/>
              <a:defRPr sz="1600" b="1"/>
            </a:lvl7pPr>
            <a:lvl8pPr marL="3265516" indent="0">
              <a:buNone/>
              <a:defRPr sz="1600" b="1"/>
            </a:lvl8pPr>
            <a:lvl9pPr marL="3732017" indent="0">
              <a:buNone/>
              <a:defRPr sz="1600" b="1"/>
            </a:lvl9pPr>
          </a:lstStyle>
          <a:p>
            <a:pPr lvl="0"/>
            <a:r>
              <a:rPr lang="en-US"/>
              <a:t>Click to edit Master text styles</a:t>
            </a:r>
          </a:p>
        </p:txBody>
      </p:sp>
      <p:sp>
        <p:nvSpPr>
          <p:cNvPr id="4" name="Content Placeholder 3"/>
          <p:cNvSpPr>
            <a:spLocks noGrp="1"/>
          </p:cNvSpPr>
          <p:nvPr>
            <p:ph sz="half" idx="2"/>
          </p:nvPr>
        </p:nvSpPr>
        <p:spPr>
          <a:xfrm>
            <a:off x="508003" y="2133605"/>
            <a:ext cx="5486400" cy="1585049"/>
          </a:xfrm>
        </p:spPr>
        <p:txBody>
          <a:bodyPr/>
          <a:lstStyle>
            <a:lvl1pPr marL="287517" indent="-287517">
              <a:defRPr sz="2400"/>
            </a:lvl1pPr>
            <a:lvl2pPr marL="573678" indent="-271316">
              <a:defRPr sz="2000"/>
            </a:lvl2pPr>
            <a:lvl3pPr marL="830147" indent="-248370">
              <a:defRPr sz="1800"/>
            </a:lvl3pPr>
            <a:lvl4pPr marL="1071767" indent="-233523">
              <a:defRPr sz="1800"/>
            </a:lvl4pPr>
            <a:lvl5pPr marL="1305294" indent="-210574">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83335" y="1411563"/>
            <a:ext cx="5487829" cy="346249"/>
          </a:xfrm>
        </p:spPr>
        <p:txBody>
          <a:bodyPr anchor="b"/>
          <a:lstStyle>
            <a:lvl1pPr marL="0" indent="0">
              <a:lnSpc>
                <a:spcPct val="90000"/>
              </a:lnSpc>
              <a:spcBef>
                <a:spcPts val="0"/>
              </a:spcBef>
              <a:buNone/>
              <a:defRPr sz="2500" b="1"/>
            </a:lvl1pPr>
            <a:lvl2pPr marL="466502" indent="0">
              <a:buNone/>
              <a:defRPr sz="2000" b="1"/>
            </a:lvl2pPr>
            <a:lvl3pPr marL="933007" indent="0">
              <a:buNone/>
              <a:defRPr sz="1800" b="1"/>
            </a:lvl3pPr>
            <a:lvl4pPr marL="1399507" indent="0">
              <a:buNone/>
              <a:defRPr sz="1600" b="1"/>
            </a:lvl4pPr>
            <a:lvl5pPr marL="1866008" indent="0">
              <a:buNone/>
              <a:defRPr sz="1600" b="1"/>
            </a:lvl5pPr>
            <a:lvl6pPr marL="2332516" indent="0">
              <a:buNone/>
              <a:defRPr sz="1600" b="1"/>
            </a:lvl6pPr>
            <a:lvl7pPr marL="2799014" indent="0">
              <a:buNone/>
              <a:defRPr sz="1600" b="1"/>
            </a:lvl7pPr>
            <a:lvl8pPr marL="3265516" indent="0">
              <a:buNone/>
              <a:defRPr sz="1600" b="1"/>
            </a:lvl8pPr>
            <a:lvl9pPr marL="373201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3335" y="2133615"/>
            <a:ext cx="5487829" cy="1585049"/>
          </a:xfrm>
        </p:spPr>
        <p:txBody>
          <a:bodyPr/>
          <a:lstStyle>
            <a:lvl1pPr marL="302363" indent="-302363">
              <a:defRPr sz="2400"/>
            </a:lvl1pPr>
            <a:lvl2pPr marL="581778" indent="-279416">
              <a:defRPr sz="2000"/>
            </a:lvl2pPr>
            <a:lvl3pPr marL="838248" indent="-249721">
              <a:defRPr sz="1800"/>
            </a:lvl3pPr>
            <a:lvl4pPr marL="1071767" indent="-241622">
              <a:defRPr sz="1800"/>
            </a:lvl4pPr>
            <a:lvl5pPr marL="1305294" indent="-225418">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Metro Blocks 6">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Picture Placeholder 3"/>
          <p:cNvSpPr>
            <a:spLocks noGrp="1"/>
          </p:cNvSpPr>
          <p:nvPr>
            <p:ph type="pic" sz="quarter" idx="11"/>
          </p:nvPr>
        </p:nvSpPr>
        <p:spPr>
          <a:xfrm>
            <a:off x="7247468" y="1797051"/>
            <a:ext cx="4320117" cy="4320116"/>
          </a:xfrm>
        </p:spPr>
        <p:txBody>
          <a:bodyPr/>
          <a:lstStyle/>
          <a:p>
            <a:r>
              <a:rPr lang="en-US"/>
              <a:t>Click icon to add picture</a:t>
            </a:r>
            <a:endParaRPr lang="de-CH"/>
          </a:p>
        </p:txBody>
      </p:sp>
      <p:sp>
        <p:nvSpPr>
          <p:cNvPr id="6"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12412395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accent2"/>
        </a:solidFill>
        <a:effectLst/>
      </p:bgPr>
    </p:bg>
    <p:spTree>
      <p:nvGrpSpPr>
        <p:cNvPr id="1" name=""/>
        <p:cNvGrpSpPr/>
        <p:nvPr/>
      </p:nvGrpSpPr>
      <p:grpSpPr>
        <a:xfrm>
          <a:off x="0" y="0"/>
          <a:ext cx="0" cy="0"/>
          <a:chOff x="0" y="0"/>
          <a:chExt cx="0" cy="0"/>
        </a:xfrm>
      </p:grpSpPr>
      <p:sp>
        <p:nvSpPr>
          <p:cNvPr id="4" name="Text Box 3"/>
          <p:cNvSpPr txBox="1">
            <a:spLocks noChangeArrowheads="1"/>
          </p:cNvSpPr>
          <p:nvPr userDrawn="1"/>
        </p:nvSpPr>
        <p:spPr bwMode="blackWhite">
          <a:xfrm>
            <a:off x="520836" y="6298299"/>
            <a:ext cx="11176000" cy="307969"/>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algn="ctr" defTabSz="914198" eaLnBrk="0" hangingPunct="0"/>
            <a:r>
              <a:rPr lang="en-US" sz="667">
                <a:gradFill>
                  <a:gsLst>
                    <a:gs pos="0">
                      <a:srgbClr val="FFFFFF"/>
                    </a:gs>
                    <a:gs pos="100000">
                      <a:srgbClr val="FFFFFF"/>
                    </a:gs>
                  </a:gsLst>
                  <a:lin ang="5400000" scaled="0"/>
                </a:gradFill>
                <a:cs typeface="Arial" charset="0"/>
              </a:rPr>
              <a:t>© 2012 Microsoft Corporation. All rights reserved. Microsoft, Windows, Windows Vista and other product names are or may be registered trademarks and/or trademarks in the U.S. and/or other countries.</a:t>
            </a:r>
          </a:p>
          <a:p>
            <a:pPr algn="ctr" defTabSz="914198" eaLnBrk="0" hangingPunct="0"/>
            <a:r>
              <a:rPr lang="en-US" sz="667">
                <a:gradFill>
                  <a:gsLst>
                    <a:gs pos="0">
                      <a:srgbClr val="FFFFFF"/>
                    </a:gs>
                    <a:gs pos="100000">
                      <a:srgbClr val="FFFFFF"/>
                    </a:gs>
                  </a:gsLst>
                  <a:lin ang="5400000" scaled="0"/>
                </a:gradFill>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36920" y="1862325"/>
            <a:ext cx="8518161" cy="3133351"/>
          </a:xfrm>
          <a:prstGeom prst="rect">
            <a:avLst/>
          </a:prstGeom>
        </p:spPr>
      </p:pic>
    </p:spTree>
    <p:extLst>
      <p:ext uri="{BB962C8B-B14F-4D97-AF65-F5344CB8AC3E}">
        <p14:creationId xmlns:p14="http://schemas.microsoft.com/office/powerpoint/2010/main" val="344622340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5" y="2980724"/>
            <a:ext cx="7171401" cy="896552"/>
          </a:xfrm>
        </p:spPr>
        <p:txBody>
          <a:bodyPr wrap="square" lIns="0" tIns="0" rIns="0" bIns="0" anchor="ctr">
            <a:noAutofit/>
          </a:bodyPr>
          <a:lstStyle>
            <a:lvl1pPr>
              <a:lnSpc>
                <a:spcPct val="95000"/>
              </a:lnSpc>
              <a:spcBef>
                <a:spcPts val="0"/>
              </a:spcBef>
              <a:spcAft>
                <a:spcPts val="1600"/>
              </a:spcAft>
              <a:defRPr lang="en-US" sz="3529"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226" rtl="0" eaLnBrk="1" latinLnBrk="0" hangingPunct="1">
              <a:spcBef>
                <a:spcPct val="20000"/>
              </a:spcBef>
              <a:buFont typeface="Arial" pitchFamily="34" charset="0"/>
              <a:buNone/>
            </a:pPr>
            <a:r>
              <a:rPr lang="en-US"/>
              <a:t>Click to edit Master text styles</a:t>
            </a:r>
          </a:p>
        </p:txBody>
      </p:sp>
      <p:sp>
        <p:nvSpPr>
          <p:cNvPr id="15" name="Title 1"/>
          <p:cNvSpPr>
            <a:spLocks noGrp="1"/>
          </p:cNvSpPr>
          <p:nvPr>
            <p:ph type="ctrTitle" hasCustomPrompt="1"/>
          </p:nvPr>
        </p:nvSpPr>
        <p:spPr>
          <a:xfrm>
            <a:off x="269241"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p:spPr>
        <p:txBody>
          <a:bodyPr vert="horz" wrap="square" lIns="91440" tIns="0" rIns="91440" bIns="0"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867" rtl="0" eaLnBrk="1" fontAlgn="base" latinLnBrk="0" hangingPunct="1">
              <a:lnSpc>
                <a:spcPct val="100000"/>
              </a:lnSpc>
              <a:spcBef>
                <a:spcPct val="0"/>
              </a:spcBef>
              <a:spcAft>
                <a:spcPct val="0"/>
              </a:spcAft>
              <a:buFontTx/>
              <a:buNone/>
            </a:pPr>
            <a:r>
              <a:rPr lang="en-US"/>
              <a:t>Click to edit master title style</a:t>
            </a:r>
          </a:p>
        </p:txBody>
      </p:sp>
    </p:spTree>
    <p:extLst>
      <p:ext uri="{BB962C8B-B14F-4D97-AF65-F5344CB8AC3E}">
        <p14:creationId xmlns:p14="http://schemas.microsoft.com/office/powerpoint/2010/main" val="3739153302"/>
      </p:ext>
    </p:extLst>
  </p:cSld>
  <p:clrMapOvr>
    <a:masterClrMapping/>
  </p:clrMapOvr>
  <p:extLst>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635917"/>
            <a:ext cx="2689275" cy="4929460"/>
          </a:xfrm>
        </p:spPr>
        <p:txBody>
          <a:bodyPr vert="horz" lIns="0" tIns="0" rIns="0" bIns="0" rtlCol="0">
            <a:noAutofit/>
          </a:bodyPr>
          <a:lstStyle>
            <a:lvl1pPr>
              <a:defRPr lang="en-US" sz="2353" dirty="0" smtClean="0">
                <a:latin typeface="+mn-lt"/>
                <a:ea typeface="+mj-ea"/>
                <a:cs typeface="+mj-cs"/>
              </a:defRPr>
            </a:lvl1pPr>
          </a:lstStyle>
          <a:p>
            <a:pPr lvl="0">
              <a:spcBef>
                <a:spcPct val="0"/>
              </a:spcBef>
            </a:pPr>
            <a:r>
              <a:rPr lang="en-US"/>
              <a:t>Click to edit Master text styles</a:t>
            </a:r>
          </a:p>
        </p:txBody>
      </p:sp>
      <p:sp>
        <p:nvSpPr>
          <p:cNvPr id="2" name="Title 1"/>
          <p:cNvSpPr>
            <a:spLocks noGrp="1"/>
          </p:cNvSpPr>
          <p:nvPr>
            <p:ph type="title" hasCustomPrompt="1"/>
          </p:nvPr>
        </p:nvSpPr>
        <p:spPr/>
        <p:txBody>
          <a:bodyPr lIns="0" tIns="0" rIns="0" bIns="0"/>
          <a:lstStyle/>
          <a:p>
            <a:r>
              <a:rPr lang="en-US"/>
              <a:t>Click to edit master title style</a:t>
            </a:r>
          </a:p>
        </p:txBody>
      </p:sp>
    </p:spTree>
    <p:extLst>
      <p:ext uri="{BB962C8B-B14F-4D97-AF65-F5344CB8AC3E}">
        <p14:creationId xmlns:p14="http://schemas.microsoft.com/office/powerpoint/2010/main" val="76730534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ext Only_Large">
    <p:bg>
      <p:bgPr>
        <a:solidFill>
          <a:srgbClr val="505050"/>
        </a:solidFill>
        <a:effectLst/>
      </p:bgPr>
    </p:bg>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65666" y="2084174"/>
            <a:ext cx="9860673" cy="488852"/>
          </a:xfrm>
        </p:spPr>
        <p:txBody>
          <a:bodyPr/>
          <a:lstStyle>
            <a:lvl1pPr>
              <a:defRPr sz="3529"/>
            </a:lvl1pPr>
          </a:lstStyle>
          <a:p>
            <a:r>
              <a:rPr lang="en-US"/>
              <a:t>Click to edit master title style</a:t>
            </a:r>
          </a:p>
        </p:txBody>
      </p:sp>
    </p:spTree>
    <p:extLst>
      <p:ext uri="{BB962C8B-B14F-4D97-AF65-F5344CB8AC3E}">
        <p14:creationId xmlns:p14="http://schemas.microsoft.com/office/powerpoint/2010/main" val="186148306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70224" y="1447819"/>
            <a:ext cx="10245217" cy="1523497"/>
          </a:xfrm>
        </p:spPr>
        <p:txBody>
          <a:bodyPr anchor="ctr">
            <a:noAutofit/>
          </a:bodyPr>
          <a:lstStyle>
            <a:lvl1pPr>
              <a:lnSpc>
                <a:spcPct val="90000"/>
              </a:lnSpc>
              <a:defRPr sz="4900"/>
            </a:lvl1pPr>
          </a:lstStyle>
          <a:p>
            <a:r>
              <a:rPr lang="en-US"/>
              <a:t>Click to edit Master title style</a:t>
            </a:r>
          </a:p>
        </p:txBody>
      </p:sp>
      <p:sp>
        <p:nvSpPr>
          <p:cNvPr id="3" name="Subtitle 2"/>
          <p:cNvSpPr>
            <a:spLocks noGrp="1"/>
          </p:cNvSpPr>
          <p:nvPr>
            <p:ph type="subTitle" idx="1"/>
          </p:nvPr>
        </p:nvSpPr>
        <p:spPr>
          <a:xfrm>
            <a:off x="970217" y="3874831"/>
            <a:ext cx="10245219" cy="463256"/>
          </a:xfrm>
        </p:spPr>
        <p:txBody>
          <a:bodyPr>
            <a:noAutofit/>
          </a:bodyPr>
          <a:lstStyle>
            <a:lvl1pPr marL="0" indent="0" algn="l">
              <a:lnSpc>
                <a:spcPct val="90000"/>
              </a:lnSpc>
              <a:spcBef>
                <a:spcPts val="0"/>
              </a:spcBef>
              <a:buNone/>
              <a:defRPr sz="2900">
                <a:gradFill>
                  <a:gsLst>
                    <a:gs pos="0">
                      <a:schemeClr val="tx1"/>
                    </a:gs>
                    <a:gs pos="86000">
                      <a:schemeClr val="tx1"/>
                    </a:gs>
                  </a:gsLst>
                  <a:lin ang="5400000" scaled="0"/>
                </a:gradFill>
              </a:defRPr>
            </a:lvl1pPr>
            <a:lvl2pPr marL="466502" indent="0" algn="ctr">
              <a:buNone/>
              <a:defRPr>
                <a:solidFill>
                  <a:schemeClr val="tx1">
                    <a:tint val="75000"/>
                  </a:schemeClr>
                </a:solidFill>
              </a:defRPr>
            </a:lvl2pPr>
            <a:lvl3pPr marL="933007" indent="0" algn="ctr">
              <a:buNone/>
              <a:defRPr>
                <a:solidFill>
                  <a:schemeClr val="tx1">
                    <a:tint val="75000"/>
                  </a:schemeClr>
                </a:solidFill>
              </a:defRPr>
            </a:lvl3pPr>
            <a:lvl4pPr marL="1399507" indent="0" algn="ctr">
              <a:buNone/>
              <a:defRPr>
                <a:solidFill>
                  <a:schemeClr val="tx1">
                    <a:tint val="75000"/>
                  </a:schemeClr>
                </a:solidFill>
              </a:defRPr>
            </a:lvl4pPr>
            <a:lvl5pPr marL="1866008" indent="0" algn="ctr">
              <a:buNone/>
              <a:defRPr>
                <a:solidFill>
                  <a:schemeClr val="tx1">
                    <a:tint val="75000"/>
                  </a:schemeClr>
                </a:solidFill>
              </a:defRPr>
            </a:lvl5pPr>
            <a:lvl6pPr marL="2332516" indent="0" algn="ctr">
              <a:buNone/>
              <a:defRPr>
                <a:solidFill>
                  <a:schemeClr val="tx1">
                    <a:tint val="75000"/>
                  </a:schemeClr>
                </a:solidFill>
              </a:defRPr>
            </a:lvl6pPr>
            <a:lvl7pPr marL="2799014" indent="0" algn="ctr">
              <a:buNone/>
              <a:defRPr>
                <a:solidFill>
                  <a:schemeClr val="tx1">
                    <a:tint val="75000"/>
                  </a:schemeClr>
                </a:solidFill>
              </a:defRPr>
            </a:lvl7pPr>
            <a:lvl8pPr marL="3265516" indent="0" algn="ctr">
              <a:buNone/>
              <a:defRPr>
                <a:solidFill>
                  <a:schemeClr val="tx1">
                    <a:tint val="75000"/>
                  </a:schemeClr>
                </a:solidFill>
              </a:defRPr>
            </a:lvl8pPr>
            <a:lvl9pPr marL="3732017" indent="0" algn="ctr">
              <a:buNone/>
              <a:defRPr>
                <a:solidFill>
                  <a:schemeClr val="tx1">
                    <a:tint val="75000"/>
                  </a:schemeClr>
                </a:solidFill>
              </a:defRPr>
            </a:lvl9pPr>
          </a:lstStyle>
          <a:p>
            <a:r>
              <a:rPr lang="en-US"/>
              <a:t>Click to edit Master subtitle style</a:t>
            </a:r>
          </a:p>
        </p:txBody>
      </p:sp>
      <p:pic>
        <p:nvPicPr>
          <p:cNvPr id="1026" name="Picture 2" descr="\\server3\Restrict\FTP_Root\Clients\White_Whale\7-20683_TechEd_Europe_Template\TechEd_Europe_Keynote_Template\SFP_Art\PNG\TechEd_Europe_2010_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812671" y="298938"/>
            <a:ext cx="2005360" cy="9407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7670787"/>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1_Demo, Video etc. &quot;special&quot; slides">
    <p:spTree>
      <p:nvGrpSpPr>
        <p:cNvPr id="1" name=""/>
        <p:cNvGrpSpPr/>
        <p:nvPr/>
      </p:nvGrpSpPr>
      <p:grpSpPr>
        <a:xfrm>
          <a:off x="0" y="0"/>
          <a:ext cx="0" cy="0"/>
          <a:chOff x="0" y="0"/>
          <a:chExt cx="0" cy="0"/>
        </a:xfrm>
      </p:grpSpPr>
      <p:sp>
        <p:nvSpPr>
          <p:cNvPr id="2" name="Title 1"/>
          <p:cNvSpPr>
            <a:spLocks noGrp="1"/>
          </p:cNvSpPr>
          <p:nvPr>
            <p:ph type="ctrTitle"/>
          </p:nvPr>
        </p:nvSpPr>
        <p:spPr>
          <a:xfrm>
            <a:off x="729119" y="1950828"/>
            <a:ext cx="10794093" cy="1523493"/>
          </a:xfrm>
        </p:spPr>
        <p:txBody>
          <a:bodyPr anchor="ctr" anchorCtr="0">
            <a:noAutofit/>
          </a:bodyPr>
          <a:lstStyle>
            <a:lvl1pPr>
              <a:lnSpc>
                <a:spcPct val="90000"/>
              </a:lnSpc>
              <a:defRPr sz="4900" b="1"/>
            </a:lvl1pPr>
          </a:lstStyle>
          <a:p>
            <a:r>
              <a:rPr lang="en-US"/>
              <a:t>Click to edit Master title style</a:t>
            </a:r>
          </a:p>
        </p:txBody>
      </p:sp>
    </p:spTree>
    <p:extLst>
      <p:ext uri="{BB962C8B-B14F-4D97-AF65-F5344CB8AC3E}">
        <p14:creationId xmlns:p14="http://schemas.microsoft.com/office/powerpoint/2010/main" val="1208582520"/>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623248"/>
          </a:xfrm>
        </p:spPr>
        <p:txBody>
          <a:bodyPr/>
          <a:lstStyle>
            <a:lvl1pPr>
              <a:defRPr/>
            </a:lvl1pPr>
          </a:lstStyle>
          <a:p>
            <a:r>
              <a:rPr lang="en-US"/>
              <a:t>Click to edit Master title style</a:t>
            </a:r>
          </a:p>
        </p:txBody>
      </p:sp>
      <p:sp>
        <p:nvSpPr>
          <p:cNvPr id="5" name="Text Placeholder 4"/>
          <p:cNvSpPr>
            <a:spLocks noGrp="1"/>
          </p:cNvSpPr>
          <p:nvPr>
            <p:ph type="body" sz="quarter" idx="10"/>
          </p:nvPr>
        </p:nvSpPr>
        <p:spPr>
          <a:xfrm>
            <a:off x="519248" y="1447810"/>
            <a:ext cx="11151917" cy="20313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8430355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Content Placeholder 2"/>
          <p:cNvSpPr>
            <a:spLocks noGrp="1"/>
          </p:cNvSpPr>
          <p:nvPr>
            <p:ph idx="1"/>
          </p:nvPr>
        </p:nvSpPr>
        <p:spPr>
          <a:xfrm>
            <a:off x="481148" y="1428767"/>
            <a:ext cx="11151917" cy="2031325"/>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22705018"/>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Content Placeholder 2"/>
          <p:cNvSpPr>
            <a:spLocks noGrp="1"/>
          </p:cNvSpPr>
          <p:nvPr>
            <p:ph sz="half" idx="1"/>
          </p:nvPr>
        </p:nvSpPr>
        <p:spPr>
          <a:xfrm>
            <a:off x="519248" y="1447804"/>
            <a:ext cx="5487829" cy="1755865"/>
          </a:xfrm>
        </p:spPr>
        <p:txBody>
          <a:bodyPr/>
          <a:lstStyle>
            <a:lvl1pPr marL="346905" indent="-346905">
              <a:lnSpc>
                <a:spcPct val="90000"/>
              </a:lnSpc>
              <a:defRPr sz="2900"/>
            </a:lvl1pPr>
            <a:lvl2pPr marL="687064" indent="-332060">
              <a:lnSpc>
                <a:spcPct val="90000"/>
              </a:lnSpc>
              <a:defRPr sz="2400"/>
            </a:lvl2pPr>
            <a:lvl3pPr marL="973229" indent="-294262">
              <a:lnSpc>
                <a:spcPct val="90000"/>
              </a:lnSpc>
              <a:defRPr sz="2000"/>
            </a:lvl3pPr>
            <a:lvl4pPr marL="1252645" indent="-279416">
              <a:lnSpc>
                <a:spcPct val="90000"/>
              </a:lnSpc>
              <a:defRPr sz="1800"/>
            </a:lvl4pPr>
            <a:lvl5pPr marL="1546908" indent="-286165">
              <a:lnSpc>
                <a:spcPct val="90000"/>
              </a:lnSpc>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3335" y="1447804"/>
            <a:ext cx="5487829" cy="1755865"/>
          </a:xfrm>
        </p:spPr>
        <p:txBody>
          <a:bodyPr/>
          <a:lstStyle>
            <a:lvl1pPr marL="355008" indent="-355008">
              <a:lnSpc>
                <a:spcPct val="90000"/>
              </a:lnSpc>
              <a:defRPr sz="2900"/>
            </a:lvl1pPr>
            <a:lvl2pPr marL="687064" indent="-346905">
              <a:lnSpc>
                <a:spcPct val="90000"/>
              </a:lnSpc>
              <a:defRPr sz="2400"/>
            </a:lvl2pPr>
            <a:lvl3pPr marL="981328" indent="-309111">
              <a:lnSpc>
                <a:spcPct val="90000"/>
              </a:lnSpc>
              <a:defRPr sz="2000"/>
            </a:lvl3pPr>
            <a:lvl4pPr marL="1252645" indent="-271316">
              <a:lnSpc>
                <a:spcPct val="90000"/>
              </a:lnSpc>
              <a:defRPr sz="1800"/>
            </a:lvl4pPr>
            <a:lvl5pPr marL="1546908" indent="-279416">
              <a:lnSpc>
                <a:spcPct val="90000"/>
              </a:lnSpc>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366795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519248" y="1411563"/>
            <a:ext cx="5487829" cy="346249"/>
          </a:xfrm>
        </p:spPr>
        <p:txBody>
          <a:bodyPr anchor="b"/>
          <a:lstStyle>
            <a:lvl1pPr marL="0" indent="0">
              <a:lnSpc>
                <a:spcPct val="90000"/>
              </a:lnSpc>
              <a:spcBef>
                <a:spcPts val="0"/>
              </a:spcBef>
              <a:buNone/>
              <a:defRPr sz="2500" b="1"/>
            </a:lvl1pPr>
            <a:lvl2pPr marL="466502" indent="0">
              <a:buNone/>
              <a:defRPr sz="2000" b="1"/>
            </a:lvl2pPr>
            <a:lvl3pPr marL="933007" indent="0">
              <a:buNone/>
              <a:defRPr sz="1800" b="1"/>
            </a:lvl3pPr>
            <a:lvl4pPr marL="1399507" indent="0">
              <a:buNone/>
              <a:defRPr sz="1600" b="1"/>
            </a:lvl4pPr>
            <a:lvl5pPr marL="1866008" indent="0">
              <a:buNone/>
              <a:defRPr sz="1600" b="1"/>
            </a:lvl5pPr>
            <a:lvl6pPr marL="2332516" indent="0">
              <a:buNone/>
              <a:defRPr sz="1600" b="1"/>
            </a:lvl6pPr>
            <a:lvl7pPr marL="2799014" indent="0">
              <a:buNone/>
              <a:defRPr sz="1600" b="1"/>
            </a:lvl7pPr>
            <a:lvl8pPr marL="3265516" indent="0">
              <a:buNone/>
              <a:defRPr sz="1600" b="1"/>
            </a:lvl8pPr>
            <a:lvl9pPr marL="3732017" indent="0">
              <a:buNone/>
              <a:defRPr sz="1600" b="1"/>
            </a:lvl9pPr>
          </a:lstStyle>
          <a:p>
            <a:pPr lvl="0"/>
            <a:r>
              <a:rPr lang="en-US"/>
              <a:t>Click to edit Master text styles</a:t>
            </a:r>
          </a:p>
        </p:txBody>
      </p:sp>
      <p:sp>
        <p:nvSpPr>
          <p:cNvPr id="4" name="Content Placeholder 3"/>
          <p:cNvSpPr>
            <a:spLocks noGrp="1"/>
          </p:cNvSpPr>
          <p:nvPr>
            <p:ph sz="half" idx="2"/>
          </p:nvPr>
        </p:nvSpPr>
        <p:spPr>
          <a:xfrm>
            <a:off x="508003" y="2133605"/>
            <a:ext cx="5486400" cy="1585049"/>
          </a:xfrm>
        </p:spPr>
        <p:txBody>
          <a:bodyPr/>
          <a:lstStyle>
            <a:lvl1pPr marL="287517" indent="-287517">
              <a:defRPr sz="2400"/>
            </a:lvl1pPr>
            <a:lvl2pPr marL="573678" indent="-271316">
              <a:defRPr sz="2000"/>
            </a:lvl2pPr>
            <a:lvl3pPr marL="830147" indent="-248370">
              <a:defRPr sz="1800"/>
            </a:lvl3pPr>
            <a:lvl4pPr marL="1071767" indent="-233523">
              <a:defRPr sz="1800"/>
            </a:lvl4pPr>
            <a:lvl5pPr marL="1305294" indent="-210574">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83335" y="1411563"/>
            <a:ext cx="5487829" cy="346249"/>
          </a:xfrm>
        </p:spPr>
        <p:txBody>
          <a:bodyPr anchor="b"/>
          <a:lstStyle>
            <a:lvl1pPr marL="0" indent="0">
              <a:lnSpc>
                <a:spcPct val="90000"/>
              </a:lnSpc>
              <a:spcBef>
                <a:spcPts val="0"/>
              </a:spcBef>
              <a:buNone/>
              <a:defRPr sz="2500" b="1"/>
            </a:lvl1pPr>
            <a:lvl2pPr marL="466502" indent="0">
              <a:buNone/>
              <a:defRPr sz="2000" b="1"/>
            </a:lvl2pPr>
            <a:lvl3pPr marL="933007" indent="0">
              <a:buNone/>
              <a:defRPr sz="1800" b="1"/>
            </a:lvl3pPr>
            <a:lvl4pPr marL="1399507" indent="0">
              <a:buNone/>
              <a:defRPr sz="1600" b="1"/>
            </a:lvl4pPr>
            <a:lvl5pPr marL="1866008" indent="0">
              <a:buNone/>
              <a:defRPr sz="1600" b="1"/>
            </a:lvl5pPr>
            <a:lvl6pPr marL="2332516" indent="0">
              <a:buNone/>
              <a:defRPr sz="1600" b="1"/>
            </a:lvl6pPr>
            <a:lvl7pPr marL="2799014" indent="0">
              <a:buNone/>
              <a:defRPr sz="1600" b="1"/>
            </a:lvl7pPr>
            <a:lvl8pPr marL="3265516" indent="0">
              <a:buNone/>
              <a:defRPr sz="1600" b="1"/>
            </a:lvl8pPr>
            <a:lvl9pPr marL="373201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3335" y="2133615"/>
            <a:ext cx="5487829" cy="1585049"/>
          </a:xfrm>
        </p:spPr>
        <p:txBody>
          <a:bodyPr/>
          <a:lstStyle>
            <a:lvl1pPr marL="302363" indent="-302363">
              <a:defRPr sz="2400"/>
            </a:lvl1pPr>
            <a:lvl2pPr marL="581778" indent="-279416">
              <a:defRPr sz="2000"/>
            </a:lvl2pPr>
            <a:lvl3pPr marL="838248" indent="-249721">
              <a:defRPr sz="1800"/>
            </a:lvl3pPr>
            <a:lvl4pPr marL="1071767" indent="-241622">
              <a:defRPr sz="1800"/>
            </a:lvl4pPr>
            <a:lvl5pPr marL="1305294" indent="-225418">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72145364"/>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Tree>
    <p:extLst>
      <p:ext uri="{BB962C8B-B14F-4D97-AF65-F5344CB8AC3E}">
        <p14:creationId xmlns:p14="http://schemas.microsoft.com/office/powerpoint/2010/main" val="4185979344"/>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74312353"/>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x">
  <p:cSld name="1_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Candara" pitchFamily="34" charset="0"/>
              </a:defRPr>
            </a:lvl1pPr>
          </a:lstStyle>
          <a:p>
            <a:r>
              <a:rPr lang="en-US"/>
              <a:t>Click to edit Master title style</a:t>
            </a:r>
            <a:endParaRPr lang="en-GB"/>
          </a:p>
        </p:txBody>
      </p:sp>
      <p:sp>
        <p:nvSpPr>
          <p:cNvPr id="3" name="Text Placeholder 2"/>
          <p:cNvSpPr>
            <a:spLocks noGrp="1"/>
          </p:cNvSpPr>
          <p:nvPr>
            <p:ph type="body" idx="1"/>
          </p:nvPr>
        </p:nvSpPr>
        <p:spPr>
          <a:xfrm>
            <a:off x="519250" y="1447810"/>
            <a:ext cx="11151916" cy="2031325"/>
          </a:xfrm>
        </p:spPr>
        <p:txBody>
          <a:bodyPr/>
          <a:lstStyle>
            <a:lvl1pPr>
              <a:defRPr>
                <a:latin typeface="Candara" pitchFamily="34" charset="0"/>
              </a:defRPr>
            </a:lvl1pPr>
            <a:lvl2pPr>
              <a:defRPr>
                <a:latin typeface="Candara" pitchFamily="34" charset="0"/>
              </a:defRPr>
            </a:lvl2pPr>
            <a:lvl3pPr>
              <a:defRPr>
                <a:latin typeface="Candara" pitchFamily="34" charset="0"/>
              </a:defRPr>
            </a:lvl3pPr>
            <a:lvl4pPr>
              <a:defRPr>
                <a:latin typeface="Candara" pitchFamily="34" charset="0"/>
              </a:defRPr>
            </a:lvl4pPr>
            <a:lvl5pPr>
              <a:defRPr>
                <a:latin typeface="Candara"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33895025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4_text slide BLUE">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160866" y="152668"/>
            <a:ext cx="11740353" cy="664797"/>
          </a:xfrm>
        </p:spPr>
        <p:txBody>
          <a:bodyPr/>
          <a:lstStyle>
            <a:lvl1pPr>
              <a:defRPr sz="4800">
                <a:latin typeface="Segoe UI" pitchFamily="34" charset="0"/>
                <a:ea typeface="Segoe UI" pitchFamily="34" charset="0"/>
                <a:cs typeface="Segoe UI" pitchFamily="34" charset="0"/>
              </a:defRPr>
            </a:lvl1pPr>
          </a:lstStyle>
          <a:p>
            <a:r>
              <a:rPr lang="en-US"/>
              <a:t>headline</a:t>
            </a:r>
          </a:p>
        </p:txBody>
      </p:sp>
      <p:sp>
        <p:nvSpPr>
          <p:cNvPr id="11" name="Text Placeholder 10"/>
          <p:cNvSpPr>
            <a:spLocks noGrp="1"/>
          </p:cNvSpPr>
          <p:nvPr>
            <p:ph type="body" sz="quarter" idx="11" hasCustomPrompt="1"/>
          </p:nvPr>
        </p:nvSpPr>
        <p:spPr>
          <a:xfrm>
            <a:off x="160866" y="1465055"/>
            <a:ext cx="11740353" cy="806795"/>
          </a:xfrm>
        </p:spPr>
        <p:txBody>
          <a:bodyPr>
            <a:normAutofit/>
          </a:bodyPr>
          <a:lstStyle>
            <a:lvl1pPr marL="0" indent="0">
              <a:buNone/>
              <a:defRPr sz="2800" b="0" i="0">
                <a:latin typeface="Segoe UI" pitchFamily="34" charset="0"/>
                <a:ea typeface="Segoe UI" pitchFamily="34" charset="0"/>
                <a:cs typeface="Segoe UI" pitchFamily="34" charset="0"/>
              </a:defRPr>
            </a:lvl1pPr>
          </a:lstStyle>
          <a:p>
            <a:pPr lvl="0"/>
            <a:r>
              <a:rPr lang="en-US"/>
              <a:t>subhead</a:t>
            </a:r>
          </a:p>
        </p:txBody>
      </p:sp>
      <p:sp>
        <p:nvSpPr>
          <p:cNvPr id="4" name="Text Placeholder 3"/>
          <p:cNvSpPr>
            <a:spLocks noGrp="1"/>
          </p:cNvSpPr>
          <p:nvPr>
            <p:ph type="body" sz="quarter" idx="15" hasCustomPrompt="1"/>
          </p:nvPr>
        </p:nvSpPr>
        <p:spPr>
          <a:xfrm>
            <a:off x="166215" y="2386417"/>
            <a:ext cx="11734635" cy="2867027"/>
          </a:xfrm>
        </p:spPr>
        <p:txBody>
          <a:bodyPr>
            <a:normAutofit/>
          </a:bodyPr>
          <a:lstStyle>
            <a:lvl1pPr marL="0" indent="0">
              <a:buNone/>
              <a:defRPr sz="2400">
                <a:latin typeface="Segoe UI" pitchFamily="34" charset="0"/>
                <a:ea typeface="Segoe UI" pitchFamily="34" charset="0"/>
                <a:cs typeface="Segoe UI" pitchFamily="34" charset="0"/>
              </a:defRPr>
            </a:lvl1pPr>
          </a:lstStyle>
          <a:p>
            <a:pPr lvl="0"/>
            <a:r>
              <a:rPr lang="en-US"/>
              <a:t>Click to add text</a:t>
            </a:r>
          </a:p>
        </p:txBody>
      </p:sp>
      <p:pic>
        <p:nvPicPr>
          <p:cNvPr id="6" name="Picture 5"/>
          <p:cNvPicPr>
            <a:picLocks noChangeAspect="1"/>
          </p:cNvPicPr>
          <p:nvPr userDrawn="1"/>
        </p:nvPicPr>
        <p:blipFill rotWithShape="1">
          <a:blip r:embed="rId2"/>
          <a:srcRect l="3791" t="24549" r="19021" b="69178"/>
          <a:stretch/>
        </p:blipFill>
        <p:spPr>
          <a:xfrm>
            <a:off x="0" y="6408007"/>
            <a:ext cx="12192000" cy="449997"/>
          </a:xfrm>
          <a:prstGeom prst="rect">
            <a:avLst/>
          </a:prstGeom>
        </p:spPr>
      </p:pic>
      <p:sp>
        <p:nvSpPr>
          <p:cNvPr id="3" name="Slide Number Placeholder 2"/>
          <p:cNvSpPr>
            <a:spLocks noGrp="1"/>
          </p:cNvSpPr>
          <p:nvPr>
            <p:ph type="sldNum" sz="quarter" idx="10"/>
          </p:nvPr>
        </p:nvSpPr>
        <p:spPr>
          <a:xfrm>
            <a:off x="8737600" y="6356352"/>
            <a:ext cx="2844800" cy="365125"/>
          </a:xfrm>
          <a:prstGeom prst="rect">
            <a:avLst/>
          </a:prstGeom>
        </p:spPr>
        <p:txBody>
          <a:bodyPr lIns="91430" tIns="45715" rIns="91430" bIns="45715"/>
          <a:lstStyle>
            <a:lvl1pPr>
              <a:defRPr>
                <a:solidFill>
                  <a:srgbClr val="FFFFFF"/>
                </a:solidFill>
              </a:defRPr>
            </a:lvl1pPr>
          </a:lstStyle>
          <a:p>
            <a:fld id="{EEF83519-0986-6A4F-9867-35DB47F5FA02}" type="slidenum">
              <a:rPr lang="en-US" smtClean="0"/>
              <a:pPr/>
              <a:t>‹#›</a:t>
            </a:fld>
            <a:endParaRPr lang="en-US"/>
          </a:p>
        </p:txBody>
      </p:sp>
    </p:spTree>
    <p:extLst>
      <p:ext uri="{BB962C8B-B14F-4D97-AF65-F5344CB8AC3E}">
        <p14:creationId xmlns:p14="http://schemas.microsoft.com/office/powerpoint/2010/main" val="3321672628"/>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56" y="2710558"/>
            <a:ext cx="9634305" cy="747897"/>
          </a:xfrm>
        </p:spPr>
        <p:txBody>
          <a:bodyPr anchor="b" anchorCtr="0"/>
          <a:lstStyle>
            <a:lvl1pPr>
              <a:defRPr sz="5400" spc="-113" baseline="0">
                <a:solidFill>
                  <a:schemeClr val="tx1"/>
                </a:solidFill>
              </a:defRPr>
            </a:lvl1pPr>
          </a:lstStyle>
          <a:p>
            <a:r>
              <a:rPr lang="en-US"/>
              <a:t>Click to edit title style</a:t>
            </a:r>
          </a:p>
        </p:txBody>
      </p:sp>
      <p:sp>
        <p:nvSpPr>
          <p:cNvPr id="5" name="Text Placeholder 4"/>
          <p:cNvSpPr>
            <a:spLocks noGrp="1"/>
          </p:cNvSpPr>
          <p:nvPr>
            <p:ph type="body" sz="quarter" idx="12" hasCustomPrompt="1"/>
          </p:nvPr>
        </p:nvSpPr>
        <p:spPr>
          <a:xfrm>
            <a:off x="978949" y="3777538"/>
            <a:ext cx="9660192" cy="498599"/>
          </a:xfrm>
        </p:spPr>
        <p:txBody>
          <a:bodyPr>
            <a:noAutofit/>
          </a:bodyPr>
          <a:lstStyle>
            <a:lvl1pPr marL="0" indent="0">
              <a:spcBef>
                <a:spcPts val="0"/>
              </a:spcBef>
              <a:buNone/>
              <a:defRPr spc="-53" baseline="0">
                <a:solidFill>
                  <a:schemeClr val="tx1"/>
                </a:solidFill>
                <a:latin typeface="+mj-lt"/>
              </a:defRPr>
            </a:lvl1pPr>
          </a:lstStyle>
          <a:p>
            <a:pPr lvl="0"/>
            <a:r>
              <a:rPr lang="en-US"/>
              <a:t>Speaker Title</a:t>
            </a:r>
          </a:p>
        </p:txBody>
      </p:sp>
      <p:sp>
        <p:nvSpPr>
          <p:cNvPr id="4" name="Rectangle 3"/>
          <p:cNvSpPr/>
          <p:nvPr userDrawn="1"/>
        </p:nvSpPr>
        <p:spPr bwMode="auto">
          <a:xfrm>
            <a:off x="9" y="6"/>
            <a:ext cx="1259785" cy="1259457"/>
          </a:xfrm>
          <a:prstGeom prst="rect">
            <a:avLst/>
          </a:prstGeom>
          <a:solidFill>
            <a:schemeClr val="bg1">
              <a:lumMod val="75000"/>
              <a:lumOff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3" tIns="34283" rIns="34283" bIns="34283" numCol="1" spcCol="0" rtlCol="0" fromWordArt="0" anchor="ctr" anchorCtr="0" forceAA="0" compatLnSpc="1">
            <a:prstTxWarp prst="textNoShape">
              <a:avLst/>
            </a:prstTxWarp>
            <a:noAutofit/>
          </a:bodyPr>
          <a:lstStyle/>
          <a:p>
            <a:pPr algn="ctr" defTabSz="685434" fontAlgn="base">
              <a:spcBef>
                <a:spcPct val="0"/>
              </a:spcBef>
              <a:spcAft>
                <a:spcPct val="0"/>
              </a:spcAft>
            </a:pPr>
            <a:endParaRPr lang="en-GB" sz="1400" err="1">
              <a:gradFill>
                <a:gsLst>
                  <a:gs pos="0">
                    <a:srgbClr val="FFFFFF"/>
                  </a:gs>
                  <a:gs pos="100000">
                    <a:srgbClr val="FFFFFF"/>
                  </a:gs>
                </a:gsLst>
                <a:lin ang="5400000" scaled="0"/>
              </a:gradFill>
              <a:ea typeface="Segoe UI" pitchFamily="34" charset="0"/>
              <a:cs typeface="Segoe UI" pitchFamily="34" charset="0"/>
            </a:endParaRP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690" y="422458"/>
            <a:ext cx="1052415" cy="293791"/>
          </a:xfrm>
          <a:prstGeom prst="rect">
            <a:avLst/>
          </a:prstGeom>
        </p:spPr>
      </p:pic>
      <p:sp>
        <p:nvSpPr>
          <p:cNvPr id="7" name="Date Placeholder 6"/>
          <p:cNvSpPr>
            <a:spLocks noGrp="1"/>
          </p:cNvSpPr>
          <p:nvPr>
            <p:ph type="dt" sz="half" idx="13"/>
          </p:nvPr>
        </p:nvSpPr>
        <p:spPr/>
        <p:txBody>
          <a:bodyPr/>
          <a:lstStyle>
            <a:lvl1pPr>
              <a:defRPr>
                <a:solidFill>
                  <a:schemeClr val="tx1"/>
                </a:solidFill>
              </a:defRPr>
            </a:lvl1pPr>
          </a:lstStyle>
          <a:p>
            <a:fld id="{20CE17AF-4091-48A7-8681-C3B1BE5CA3B0}" type="datetime1">
              <a:rPr lang="en-GB" smtClean="0">
                <a:solidFill>
                  <a:srgbClr val="FFFFFF"/>
                </a:solidFill>
              </a:rPr>
              <a:pPr/>
              <a:t>29/07/2021</a:t>
            </a:fld>
            <a:endParaRPr lang="en-GB">
              <a:solidFill>
                <a:srgbClr val="FFFFFF"/>
              </a:solidFill>
            </a:endParaRPr>
          </a:p>
        </p:txBody>
      </p:sp>
      <p:sp>
        <p:nvSpPr>
          <p:cNvPr id="9" name="Footer Placeholder 8"/>
          <p:cNvSpPr>
            <a:spLocks noGrp="1"/>
          </p:cNvSpPr>
          <p:nvPr>
            <p:ph type="ftr" sz="quarter" idx="14"/>
          </p:nvPr>
        </p:nvSpPr>
        <p:spPr/>
        <p:txBody>
          <a:bodyPr/>
          <a:lstStyle>
            <a:lvl1pPr>
              <a:defRPr>
                <a:solidFill>
                  <a:schemeClr val="tx1"/>
                </a:solidFill>
              </a:defRPr>
            </a:lvl1pPr>
          </a:lstStyle>
          <a:p>
            <a:endParaRPr lang="en-GB">
              <a:solidFill>
                <a:srgbClr val="FFFFFF"/>
              </a:solidFill>
            </a:endParaRPr>
          </a:p>
        </p:txBody>
      </p:sp>
      <p:sp>
        <p:nvSpPr>
          <p:cNvPr id="10" name="Slide Number Placeholder 9"/>
          <p:cNvSpPr>
            <a:spLocks noGrp="1"/>
          </p:cNvSpPr>
          <p:nvPr>
            <p:ph type="sldNum" sz="quarter" idx="15"/>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26956" y="360009"/>
            <a:ext cx="1488000" cy="547352"/>
          </a:xfrm>
          <a:prstGeom prst="rect">
            <a:avLst/>
          </a:prstGeom>
        </p:spPr>
      </p:pic>
    </p:spTree>
    <p:extLst>
      <p:ext uri="{BB962C8B-B14F-4D97-AF65-F5344CB8AC3E}">
        <p14:creationId xmlns:p14="http://schemas.microsoft.com/office/powerpoint/2010/main" val="329722609"/>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3020791"/>
            <a:ext cx="11151917" cy="914096"/>
          </a:xfrm>
        </p:spPr>
        <p:txBody>
          <a:bodyPr anchor="b" anchorCtr="0"/>
          <a:lstStyle>
            <a:lvl1pPr>
              <a:defRPr sz="6600" spc="-225" baseline="0">
                <a:solidFill>
                  <a:schemeClr val="tx1"/>
                </a:solidFill>
              </a:defRPr>
            </a:lvl1pPr>
          </a:lstStyle>
          <a:p>
            <a:r>
              <a:rPr lang="en-US"/>
              <a:t>Click to edit title style</a:t>
            </a:r>
          </a:p>
        </p:txBody>
      </p:sp>
      <p:sp>
        <p:nvSpPr>
          <p:cNvPr id="5" name="Slide Number Placeholder 4"/>
          <p:cNvSpPr>
            <a:spLocks noGrp="1"/>
          </p:cNvSpPr>
          <p:nvPr>
            <p:ph type="sldNum" sz="quarter" idx="12"/>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spTree>
    <p:extLst>
      <p:ext uri="{BB962C8B-B14F-4D97-AF65-F5344CB8AC3E}">
        <p14:creationId xmlns:p14="http://schemas.microsoft.com/office/powerpoint/2010/main" val="133357691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444254"/>
            <a:ext cx="11151917" cy="567848"/>
          </a:xfrm>
        </p:spPr>
        <p:txBody>
          <a:bodyPr/>
          <a:lstStyle>
            <a:lvl1pPr>
              <a:defRPr>
                <a:solidFill>
                  <a:schemeClr val="tx1"/>
                </a:solidFill>
              </a:defRPr>
            </a:lvl1pPr>
          </a:lstStyle>
          <a:p>
            <a:r>
              <a:rPr lang="en-US"/>
              <a:t>Click to edit Master title style</a:t>
            </a:r>
          </a:p>
        </p:txBody>
      </p:sp>
      <p:sp>
        <p:nvSpPr>
          <p:cNvPr id="5" name="Text Placeholder 4"/>
          <p:cNvSpPr>
            <a:spLocks noGrp="1"/>
          </p:cNvSpPr>
          <p:nvPr>
            <p:ph type="body" sz="quarter" idx="10"/>
          </p:nvPr>
        </p:nvSpPr>
        <p:spPr>
          <a:xfrm>
            <a:off x="519248" y="1447805"/>
            <a:ext cx="11151917" cy="1532727"/>
          </a:xfrm>
          <a:prstGeom prst="rect">
            <a:avLst/>
          </a:prstGeom>
        </p:spPr>
        <p:txBody>
          <a:bodyPr/>
          <a:lstStyle>
            <a:lvl1pPr marL="213079" indent="-213079">
              <a:buFont typeface="Wingdings" pitchFamily="2" charset="2"/>
              <a:buChar char=""/>
              <a:defRPr sz="3000">
                <a:solidFill>
                  <a:schemeClr val="tx1"/>
                </a:solidFill>
              </a:defRPr>
            </a:lvl1pPr>
            <a:lvl2pPr marL="388065" indent="-174986">
              <a:buFont typeface="Wingdings" pitchFamily="2" charset="2"/>
              <a:buChar char=""/>
              <a:defRPr>
                <a:solidFill>
                  <a:schemeClr val="tx1"/>
                </a:solidFill>
                <a:latin typeface="+mn-lt"/>
              </a:defRPr>
            </a:lvl2pPr>
            <a:lvl3pPr marL="555907" indent="-167844">
              <a:buFont typeface="Wingdings" pitchFamily="2" charset="2"/>
              <a:buChar char=""/>
              <a:tabLst/>
              <a:defRPr>
                <a:solidFill>
                  <a:schemeClr val="tx1"/>
                </a:solidFill>
                <a:latin typeface="+mn-lt"/>
              </a:defRPr>
            </a:lvl3pPr>
            <a:lvl4pPr marL="685659" indent="-129751">
              <a:buFont typeface="Wingdings" pitchFamily="2" charset="2"/>
              <a:buChar char=""/>
              <a:defRPr>
                <a:solidFill>
                  <a:schemeClr val="tx1"/>
                </a:solidFill>
                <a:latin typeface="+mn-lt"/>
              </a:defRPr>
            </a:lvl4pPr>
            <a:lvl5pPr marL="815411" indent="-129751">
              <a:buFont typeface="Wingdings" pitchFamily="2" charset="2"/>
              <a:buChar char=""/>
              <a:tabLst/>
              <a:defRPr>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p:cNvSpPr>
            <a:spLocks noGrp="1"/>
          </p:cNvSpPr>
          <p:nvPr>
            <p:ph type="dt" sz="half" idx="11"/>
          </p:nvPr>
        </p:nvSpPr>
        <p:spPr/>
        <p:txBody>
          <a:bodyPr/>
          <a:lstStyle>
            <a:lvl1pPr>
              <a:defRPr>
                <a:solidFill>
                  <a:schemeClr val="tx1"/>
                </a:solidFill>
              </a:defRPr>
            </a:lvl1pPr>
          </a:lstStyle>
          <a:p>
            <a:fld id="{20CE17AF-4091-48A7-8681-C3B1BE5CA3B0}" type="datetime1">
              <a:rPr lang="en-GB" smtClean="0">
                <a:solidFill>
                  <a:srgbClr val="FFFFFF"/>
                </a:solidFill>
              </a:rPr>
              <a:pPr/>
              <a:t>29/07/2021</a:t>
            </a:fld>
            <a:endParaRPr lang="en-GB">
              <a:solidFill>
                <a:srgbClr val="FFFFFF"/>
              </a:solidFill>
            </a:endParaRPr>
          </a:p>
        </p:txBody>
      </p:sp>
      <p:sp>
        <p:nvSpPr>
          <p:cNvPr id="4" name="Footer Placeholder 3"/>
          <p:cNvSpPr>
            <a:spLocks noGrp="1"/>
          </p:cNvSpPr>
          <p:nvPr>
            <p:ph type="ftr" sz="quarter" idx="12"/>
          </p:nvPr>
        </p:nvSpPr>
        <p:spPr/>
        <p:txBody>
          <a:bodyPr/>
          <a:lstStyle>
            <a:lvl1pPr>
              <a:defRPr>
                <a:solidFill>
                  <a:schemeClr val="tx1"/>
                </a:solidFill>
              </a:defRPr>
            </a:lvl1pPr>
          </a:lstStyle>
          <a:p>
            <a:endParaRPr lang="en-GB">
              <a:solidFill>
                <a:srgbClr val="FFFFFF"/>
              </a:solidFill>
            </a:endParaRPr>
          </a:p>
        </p:txBody>
      </p:sp>
      <p:sp>
        <p:nvSpPr>
          <p:cNvPr id="6" name="Slide Number Placeholder 5"/>
          <p:cNvSpPr>
            <a:spLocks noGrp="1"/>
          </p:cNvSpPr>
          <p:nvPr>
            <p:ph type="sldNum" sz="quarter" idx="13"/>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spTree>
    <p:extLst>
      <p:ext uri="{BB962C8B-B14F-4D97-AF65-F5344CB8AC3E}">
        <p14:creationId xmlns:p14="http://schemas.microsoft.com/office/powerpoint/2010/main" val="136829350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20836" y="1447800"/>
            <a:ext cx="5396365" cy="1389611"/>
          </a:xfrm>
        </p:spPr>
        <p:txBody>
          <a:bodyPr>
            <a:spAutoFit/>
          </a:bodyPr>
          <a:lstStyle>
            <a:lvl1pPr marL="219030" indent="-219030">
              <a:spcBef>
                <a:spcPts val="900"/>
              </a:spcBef>
              <a:buClr>
                <a:schemeClr val="tx1"/>
              </a:buClr>
              <a:buFont typeface="Wingdings" pitchFamily="2" charset="2"/>
              <a:buChar char=""/>
              <a:defRPr lang="en-US" dirty="0" smtClean="0"/>
            </a:lvl1pPr>
            <a:lvl2pPr marL="390445" indent="-171414">
              <a:defRPr sz="1500">
                <a:solidFill>
                  <a:schemeClr val="tx1"/>
                </a:solidFill>
              </a:defRPr>
            </a:lvl2pPr>
            <a:lvl3pPr marL="514244" indent="-123800">
              <a:tabLst/>
              <a:defRPr sz="1500">
                <a:solidFill>
                  <a:schemeClr val="tx1"/>
                </a:solidFill>
              </a:defRPr>
            </a:lvl3pPr>
            <a:lvl4pPr marL="647567" indent="-133323">
              <a:defRPr>
                <a:solidFill>
                  <a:schemeClr val="tx1"/>
                </a:solidFill>
              </a:defRPr>
            </a:lvl4pPr>
            <a:lvl5pPr marL="771367" indent="-123800">
              <a:tabLs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p:cNvSpPr>
            <a:spLocks noGrp="1"/>
          </p:cNvSpPr>
          <p:nvPr>
            <p:ph type="dt" sz="half" idx="12"/>
          </p:nvPr>
        </p:nvSpPr>
        <p:spPr/>
        <p:txBody>
          <a:bodyPr/>
          <a:lstStyle>
            <a:lvl1pPr>
              <a:defRPr>
                <a:solidFill>
                  <a:schemeClr val="tx1"/>
                </a:solidFill>
              </a:defRPr>
            </a:lvl1pPr>
          </a:lstStyle>
          <a:p>
            <a:fld id="{20CE17AF-4091-48A7-8681-C3B1BE5CA3B0}" type="datetime1">
              <a:rPr lang="en-GB" smtClean="0">
                <a:solidFill>
                  <a:srgbClr val="FFFFFF"/>
                </a:solidFill>
              </a:rPr>
              <a:pPr/>
              <a:t>29/07/2021</a:t>
            </a:fld>
            <a:endParaRPr lang="en-GB">
              <a:solidFill>
                <a:srgbClr val="FFFFFF"/>
              </a:solidFill>
            </a:endParaRPr>
          </a:p>
        </p:txBody>
      </p:sp>
      <p:sp>
        <p:nvSpPr>
          <p:cNvPr id="5" name="Footer Placeholder 4"/>
          <p:cNvSpPr>
            <a:spLocks noGrp="1"/>
          </p:cNvSpPr>
          <p:nvPr>
            <p:ph type="ftr" sz="quarter" idx="13"/>
          </p:nvPr>
        </p:nvSpPr>
        <p:spPr/>
        <p:txBody>
          <a:bodyPr/>
          <a:lstStyle>
            <a:lvl1pPr>
              <a:defRPr>
                <a:solidFill>
                  <a:schemeClr val="tx1"/>
                </a:solidFill>
              </a:defRPr>
            </a:lvl1pPr>
          </a:lstStyle>
          <a:p>
            <a:endParaRPr lang="en-GB">
              <a:solidFill>
                <a:srgbClr val="FFFFFF"/>
              </a:solidFill>
            </a:endParaRPr>
          </a:p>
        </p:txBody>
      </p:sp>
      <p:sp>
        <p:nvSpPr>
          <p:cNvPr id="6" name="Slide Number Placeholder 5"/>
          <p:cNvSpPr>
            <a:spLocks noGrp="1"/>
          </p:cNvSpPr>
          <p:nvPr>
            <p:ph type="sldNum" sz="quarter" idx="14"/>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sp>
        <p:nvSpPr>
          <p:cNvPr id="8" name="Text Placeholder 3"/>
          <p:cNvSpPr>
            <a:spLocks noGrp="1"/>
          </p:cNvSpPr>
          <p:nvPr>
            <p:ph type="body" sz="quarter" idx="15"/>
          </p:nvPr>
        </p:nvSpPr>
        <p:spPr>
          <a:xfrm>
            <a:off x="6274799" y="1447800"/>
            <a:ext cx="5396365" cy="1389611"/>
          </a:xfrm>
        </p:spPr>
        <p:txBody>
          <a:bodyPr>
            <a:spAutoFit/>
          </a:bodyPr>
          <a:lstStyle>
            <a:lvl1pPr marL="219030" indent="-219030">
              <a:spcBef>
                <a:spcPts val="900"/>
              </a:spcBef>
              <a:buClr>
                <a:schemeClr val="tx1"/>
              </a:buClr>
              <a:buFont typeface="Wingdings" pitchFamily="2" charset="2"/>
              <a:buChar char=""/>
              <a:defRPr>
                <a:solidFill>
                  <a:schemeClr val="tx1"/>
                </a:solidFill>
              </a:defRPr>
            </a:lvl1pPr>
            <a:lvl2pPr marL="390445" indent="-171414">
              <a:defRPr sz="1500">
                <a:solidFill>
                  <a:schemeClr val="tx1"/>
                </a:solidFill>
              </a:defRPr>
            </a:lvl2pPr>
            <a:lvl3pPr marL="514244" indent="-123800">
              <a:tabLst/>
              <a:defRPr sz="1500">
                <a:solidFill>
                  <a:schemeClr val="tx1"/>
                </a:solidFill>
              </a:defRPr>
            </a:lvl3pPr>
            <a:lvl4pPr marL="647567" indent="-133323">
              <a:defRPr>
                <a:solidFill>
                  <a:schemeClr val="tx1"/>
                </a:solidFill>
              </a:defRPr>
            </a:lvl4pPr>
            <a:lvl5pPr marL="771367" indent="-123800">
              <a:tabLs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69531046"/>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0CE17AF-4091-48A7-8681-C3B1BE5CA3B0}" type="datetime1">
              <a:rPr lang="en-GB" smtClean="0">
                <a:solidFill>
                  <a:srgbClr val="FFFFFF"/>
                </a:solidFill>
              </a:rPr>
              <a:pPr/>
              <a:t>29/07/2021</a:t>
            </a:fld>
            <a:endParaRPr lang="en-GB">
              <a:solidFill>
                <a:srgbClr val="FFFFFF"/>
              </a:solidFill>
            </a:endParaRPr>
          </a:p>
        </p:txBody>
      </p:sp>
      <p:sp>
        <p:nvSpPr>
          <p:cNvPr id="4" name="Footer Placeholder 3"/>
          <p:cNvSpPr>
            <a:spLocks noGrp="1"/>
          </p:cNvSpPr>
          <p:nvPr>
            <p:ph type="ftr" sz="quarter" idx="11"/>
          </p:nvPr>
        </p:nvSpPr>
        <p:spPr/>
        <p:txBody>
          <a:bodyPr/>
          <a:lstStyle/>
          <a:p>
            <a:endParaRPr lang="en-GB">
              <a:solidFill>
                <a:srgbClr val="FFFFFF"/>
              </a:solidFill>
            </a:endParaRPr>
          </a:p>
        </p:txBody>
      </p:sp>
      <p:sp>
        <p:nvSpPr>
          <p:cNvPr id="5" name="Slide Number Placeholder 4"/>
          <p:cNvSpPr>
            <a:spLocks noGrp="1"/>
          </p:cNvSpPr>
          <p:nvPr>
            <p:ph type="sldNum" sz="quarter" idx="12"/>
          </p:nvPr>
        </p:nvSpPr>
        <p:spPr/>
        <p:txBody>
          <a:bodyPr/>
          <a:lstStyle/>
          <a:p>
            <a:fld id="{66F9B19E-23E9-4120-A06C-57F6EDB783B3}" type="slidenum">
              <a:rPr lang="en-GB" smtClean="0">
                <a:solidFill>
                  <a:srgbClr val="FFFFFF"/>
                </a:solidFill>
              </a:rPr>
              <a:pPr/>
              <a:t>‹#›</a:t>
            </a:fld>
            <a:endParaRPr lang="en-GB">
              <a:solidFill>
                <a:srgbClr val="FFFFFF"/>
              </a:solidFill>
            </a:endParaRPr>
          </a:p>
        </p:txBody>
      </p:sp>
    </p:spTree>
    <p:extLst>
      <p:ext uri="{BB962C8B-B14F-4D97-AF65-F5344CB8AC3E}">
        <p14:creationId xmlns:p14="http://schemas.microsoft.com/office/powerpoint/2010/main" val="11485688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F9D27-7008-423B-84EA-1A547898127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3A71F92-5AC1-40EC-9C47-54FF9F9F753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36791222"/>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chemeClr val="tx1"/>
                </a:solidFill>
              </a:defRPr>
            </a:lvl1pPr>
          </a:lstStyle>
          <a:p>
            <a:fld id="{20CE17AF-4091-48A7-8681-C3B1BE5CA3B0}" type="datetime1">
              <a:rPr lang="en-GB" smtClean="0">
                <a:solidFill>
                  <a:srgbClr val="FFFFFF"/>
                </a:solidFill>
              </a:rPr>
              <a:pPr/>
              <a:t>29/07/2021</a:t>
            </a:fld>
            <a:endParaRPr lang="en-GB">
              <a:solidFill>
                <a:srgbClr val="FFFFFF"/>
              </a:solidFill>
            </a:endParaRPr>
          </a:p>
        </p:txBody>
      </p:sp>
      <p:sp>
        <p:nvSpPr>
          <p:cNvPr id="3" name="Footer Placeholder 2"/>
          <p:cNvSpPr>
            <a:spLocks noGrp="1"/>
          </p:cNvSpPr>
          <p:nvPr>
            <p:ph type="ftr" sz="quarter" idx="11"/>
          </p:nvPr>
        </p:nvSpPr>
        <p:spPr/>
        <p:txBody>
          <a:bodyPr/>
          <a:lstStyle>
            <a:lvl1pPr>
              <a:defRPr>
                <a:solidFill>
                  <a:schemeClr val="tx1"/>
                </a:solidFill>
              </a:defRPr>
            </a:lvl1pPr>
          </a:lstStyle>
          <a:p>
            <a:endParaRPr lang="en-GB">
              <a:solidFill>
                <a:srgbClr val="FFFFFF"/>
              </a:solidFill>
            </a:endParaRPr>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spTree>
    <p:extLst>
      <p:ext uri="{BB962C8B-B14F-4D97-AF65-F5344CB8AC3E}">
        <p14:creationId xmlns:p14="http://schemas.microsoft.com/office/powerpoint/2010/main" val="1352877318"/>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a:t>Slide for Developer Code</a:t>
            </a:r>
          </a:p>
        </p:txBody>
      </p:sp>
      <p:sp>
        <p:nvSpPr>
          <p:cNvPr id="5" name="Text Placeholder 4"/>
          <p:cNvSpPr>
            <a:spLocks noGrp="1"/>
          </p:cNvSpPr>
          <p:nvPr>
            <p:ph type="body" sz="quarter" idx="10"/>
          </p:nvPr>
        </p:nvSpPr>
        <p:spPr>
          <a:xfrm>
            <a:off x="518454" y="1447800"/>
            <a:ext cx="11155093" cy="1449628"/>
          </a:xfrm>
        </p:spPr>
        <p:txBody>
          <a:bodyPr/>
          <a:lstStyle>
            <a:lvl1pPr marL="0" indent="0">
              <a:buNone/>
              <a:defRPr sz="2400">
                <a:solidFill>
                  <a:schemeClr val="tx1"/>
                </a:solidFill>
                <a:latin typeface="Consolas" pitchFamily="49" charset="0"/>
                <a:cs typeface="Consolas" pitchFamily="49" charset="0"/>
              </a:defRPr>
            </a:lvl1pPr>
            <a:lvl2pPr marL="254741" indent="0">
              <a:buNone/>
              <a:defRPr>
                <a:solidFill>
                  <a:schemeClr val="tx1"/>
                </a:solidFill>
                <a:latin typeface="Consolas" pitchFamily="49" charset="0"/>
                <a:cs typeface="Consolas" pitchFamily="49" charset="0"/>
              </a:defRPr>
            </a:lvl2pPr>
            <a:lvl3pPr marL="429729" indent="0">
              <a:buNone/>
              <a:defRPr>
                <a:solidFill>
                  <a:schemeClr val="tx1"/>
                </a:solidFill>
                <a:latin typeface="Consolas" pitchFamily="49" charset="0"/>
                <a:cs typeface="Consolas" pitchFamily="49" charset="0"/>
              </a:defRPr>
            </a:lvl3pPr>
            <a:lvl4pPr marL="598761" indent="0">
              <a:buNone/>
              <a:defRPr>
                <a:solidFill>
                  <a:schemeClr val="tx1"/>
                </a:solidFill>
                <a:latin typeface="Consolas" pitchFamily="49" charset="0"/>
                <a:cs typeface="Consolas" pitchFamily="49" charset="0"/>
              </a:defRPr>
            </a:lvl4pPr>
            <a:lvl5pPr marL="772558" indent="0">
              <a:buNone/>
              <a:defRPr>
                <a:solidFill>
                  <a:schemeClr val="tx1"/>
                </a:solidFill>
                <a:latin typeface="Consolas" pitchFamily="49" charset="0"/>
                <a:cs typeface="Consolas"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1"/>
          </p:nvPr>
        </p:nvSpPr>
        <p:spPr/>
        <p:txBody>
          <a:bodyPr/>
          <a:lstStyle>
            <a:lvl1pPr>
              <a:defRPr>
                <a:solidFill>
                  <a:schemeClr val="tx1"/>
                </a:solidFill>
              </a:defRPr>
            </a:lvl1pPr>
          </a:lstStyle>
          <a:p>
            <a:fld id="{20CE17AF-4091-48A7-8681-C3B1BE5CA3B0}" type="datetime1">
              <a:rPr lang="en-GB" smtClean="0">
                <a:solidFill>
                  <a:srgbClr val="FFFFFF"/>
                </a:solidFill>
              </a:rPr>
              <a:pPr/>
              <a:t>29/07/2021</a:t>
            </a:fld>
            <a:endParaRPr lang="en-GB">
              <a:solidFill>
                <a:srgbClr val="FFFFFF"/>
              </a:solidFill>
            </a:endParaRPr>
          </a:p>
        </p:txBody>
      </p:sp>
      <p:sp>
        <p:nvSpPr>
          <p:cNvPr id="6" name="Footer Placeholder 5"/>
          <p:cNvSpPr>
            <a:spLocks noGrp="1"/>
          </p:cNvSpPr>
          <p:nvPr>
            <p:ph type="ftr" sz="quarter" idx="12"/>
          </p:nvPr>
        </p:nvSpPr>
        <p:spPr/>
        <p:txBody>
          <a:bodyPr/>
          <a:lstStyle>
            <a:lvl1pPr>
              <a:defRPr>
                <a:solidFill>
                  <a:schemeClr val="tx1"/>
                </a:solidFill>
              </a:defRPr>
            </a:lvl1pPr>
          </a:lstStyle>
          <a:p>
            <a:endParaRPr lang="en-GB">
              <a:solidFill>
                <a:srgbClr val="FFFFFF"/>
              </a:solidFill>
            </a:endParaRPr>
          </a:p>
        </p:txBody>
      </p:sp>
      <p:sp>
        <p:nvSpPr>
          <p:cNvPr id="7" name="Slide Number Placeholder 6"/>
          <p:cNvSpPr>
            <a:spLocks noGrp="1"/>
          </p:cNvSpPr>
          <p:nvPr>
            <p:ph type="sldNum" sz="quarter" idx="13"/>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spTree>
    <p:extLst>
      <p:ext uri="{BB962C8B-B14F-4D97-AF65-F5344CB8AC3E}">
        <p14:creationId xmlns:p14="http://schemas.microsoft.com/office/powerpoint/2010/main" val="2546634169"/>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37197" y="2066769"/>
            <a:ext cx="6117617" cy="2250329"/>
          </a:xfrm>
          <a:prstGeom prst="rect">
            <a:avLst/>
          </a:prstGeom>
        </p:spPr>
      </p:pic>
      <p:sp>
        <p:nvSpPr>
          <p:cNvPr id="6" name="TextBox 5"/>
          <p:cNvSpPr txBox="1"/>
          <p:nvPr userDrawn="1"/>
        </p:nvSpPr>
        <p:spPr>
          <a:xfrm>
            <a:off x="2801821" y="6254261"/>
            <a:ext cx="6588369" cy="107722"/>
          </a:xfrm>
          <a:prstGeom prst="rect">
            <a:avLst/>
          </a:prstGeom>
          <a:noFill/>
        </p:spPr>
        <p:txBody>
          <a:bodyPr wrap="square" lIns="0" tIns="0" rIns="0" bIns="0" rtlCol="0">
            <a:spAutoFit/>
          </a:bodyPr>
          <a:lstStyle/>
          <a:p>
            <a:pPr algn="ctr" defTabSz="685631"/>
            <a:r>
              <a:rPr lang="en-GB" sz="700">
                <a:solidFill>
                  <a:srgbClr val="FFFFFF"/>
                </a:solidFill>
              </a:rPr>
              <a:t>©2013 Microsoft Corporation. All rights reserved.</a:t>
            </a:r>
          </a:p>
        </p:txBody>
      </p:sp>
    </p:spTree>
    <p:extLst>
      <p:ext uri="{BB962C8B-B14F-4D97-AF65-F5344CB8AC3E}">
        <p14:creationId xmlns:p14="http://schemas.microsoft.com/office/powerpoint/2010/main" val="587885689"/>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x">
  <p:cSld name="1_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mj-lt"/>
              </a:defRPr>
            </a:lvl1pPr>
          </a:lstStyle>
          <a:p>
            <a:r>
              <a:rPr lang="en-US"/>
              <a:t>Click to edit Master title style</a:t>
            </a:r>
            <a:endParaRPr lang="en-GB"/>
          </a:p>
        </p:txBody>
      </p:sp>
      <p:sp>
        <p:nvSpPr>
          <p:cNvPr id="3" name="Text Placeholder 2"/>
          <p:cNvSpPr>
            <a:spLocks noGrp="1"/>
          </p:cNvSpPr>
          <p:nvPr>
            <p:ph type="body" idx="1"/>
          </p:nvPr>
        </p:nvSpPr>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Footer Placeholder 3"/>
          <p:cNvSpPr>
            <a:spLocks noGrp="1"/>
          </p:cNvSpPr>
          <p:nvPr>
            <p:ph type="ftr" sz="quarter" idx="10"/>
          </p:nvPr>
        </p:nvSpPr>
        <p:spPr>
          <a:xfrm>
            <a:off x="812810" y="6248217"/>
            <a:ext cx="7228111" cy="365125"/>
          </a:xfrm>
          <a:prstGeom prst="rect">
            <a:avLst/>
          </a:prstGeom>
        </p:spPr>
        <p:txBody>
          <a:bodyPr/>
          <a:lstStyle>
            <a:lvl1pPr>
              <a:defRPr/>
            </a:lvl1pPr>
          </a:lstStyle>
          <a:p>
            <a:endParaRPr lang="en-GB">
              <a:solidFill>
                <a:srgbClr val="FFFFFF"/>
              </a:solidFill>
            </a:endParaRPr>
          </a:p>
        </p:txBody>
      </p:sp>
      <p:sp>
        <p:nvSpPr>
          <p:cNvPr id="5" name="Slide Number Placeholder 4"/>
          <p:cNvSpPr>
            <a:spLocks noGrp="1"/>
          </p:cNvSpPr>
          <p:nvPr>
            <p:ph type="sldNum" sz="quarter" idx="11"/>
          </p:nvPr>
        </p:nvSpPr>
        <p:spPr>
          <a:xfrm>
            <a:off x="0" y="1272223"/>
            <a:ext cx="711200" cy="244476"/>
          </a:xfrm>
          <a:prstGeom prst="rect">
            <a:avLst/>
          </a:prstGeom>
        </p:spPr>
        <p:txBody>
          <a:bodyPr/>
          <a:lstStyle>
            <a:lvl1pPr>
              <a:defRPr/>
            </a:lvl1pPr>
          </a:lstStyle>
          <a:p>
            <a:fld id="{8BAA82A5-D41F-40B6-864A-06BCCF57D3E7}" type="slidenum">
              <a:rPr lang="en-GB">
                <a:solidFill>
                  <a:srgbClr val="FFFFFF"/>
                </a:solidFill>
              </a:rPr>
              <a:pPr/>
              <a:t>‹#›</a:t>
            </a:fld>
            <a:endParaRPr lang="en-GB">
              <a:solidFill>
                <a:srgbClr val="FFFFFF"/>
              </a:solidFill>
            </a:endParaRPr>
          </a:p>
        </p:txBody>
      </p:sp>
      <p:sp>
        <p:nvSpPr>
          <p:cNvPr id="6" name="Date Placeholder 5"/>
          <p:cNvSpPr>
            <a:spLocks noGrp="1"/>
          </p:cNvSpPr>
          <p:nvPr>
            <p:ph type="dt" sz="half" idx="12"/>
          </p:nvPr>
        </p:nvSpPr>
        <p:spPr>
          <a:xfrm>
            <a:off x="8128000" y="6248413"/>
            <a:ext cx="3556000" cy="365125"/>
          </a:xfrm>
          <a:prstGeom prst="rect">
            <a:avLst/>
          </a:prstGeom>
        </p:spPr>
        <p:txBody>
          <a:bodyPr/>
          <a:lstStyle>
            <a:lvl1pPr>
              <a:defRPr/>
            </a:lvl1pPr>
          </a:lstStyle>
          <a:p>
            <a:endParaRPr lang="en-GB">
              <a:solidFill>
                <a:srgbClr val="FFFFFF"/>
              </a:solidFill>
            </a:endParaRPr>
          </a:p>
        </p:txBody>
      </p:sp>
    </p:spTree>
    <p:extLst>
      <p:ext uri="{BB962C8B-B14F-4D97-AF65-F5344CB8AC3E}">
        <p14:creationId xmlns:p14="http://schemas.microsoft.com/office/powerpoint/2010/main" val="2629550259"/>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4"/>
            <a:ext cx="11151917" cy="567848"/>
          </a:xfrm>
        </p:spPr>
        <p:txBody>
          <a:bodyPr/>
          <a:lstStyle>
            <a:lvl1pPr>
              <a:defRPr/>
            </a:lvl1pPr>
          </a:lstStyle>
          <a:p>
            <a:r>
              <a:rPr lang="en-US"/>
              <a:t>Click to edit Master title style</a:t>
            </a:r>
          </a:p>
        </p:txBody>
      </p:sp>
      <p:sp>
        <p:nvSpPr>
          <p:cNvPr id="5" name="Text Placeholder 4"/>
          <p:cNvSpPr>
            <a:spLocks noGrp="1"/>
          </p:cNvSpPr>
          <p:nvPr>
            <p:ph type="body" sz="quarter" idx="10"/>
          </p:nvPr>
        </p:nvSpPr>
        <p:spPr>
          <a:xfrm>
            <a:off x="519248" y="1447813"/>
            <a:ext cx="11151917" cy="14911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366519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70223" y="1447822"/>
            <a:ext cx="10245218" cy="1523497"/>
          </a:xfrm>
        </p:spPr>
        <p:txBody>
          <a:bodyPr anchor="ctr">
            <a:noAutofit/>
          </a:bodyPr>
          <a:lstStyle>
            <a:lvl1pPr>
              <a:lnSpc>
                <a:spcPct val="90000"/>
              </a:lnSpc>
              <a:defRPr sz="5899"/>
            </a:lvl1pPr>
          </a:lstStyle>
          <a:p>
            <a:r>
              <a:rPr lang="en-US"/>
              <a:t>Click to edit Master title style</a:t>
            </a:r>
          </a:p>
        </p:txBody>
      </p:sp>
      <p:sp>
        <p:nvSpPr>
          <p:cNvPr id="3" name="Subtitle 2"/>
          <p:cNvSpPr>
            <a:spLocks noGrp="1"/>
          </p:cNvSpPr>
          <p:nvPr>
            <p:ph type="subTitle" idx="1"/>
          </p:nvPr>
        </p:nvSpPr>
        <p:spPr>
          <a:xfrm>
            <a:off x="970217" y="3874831"/>
            <a:ext cx="10245219" cy="463256"/>
          </a:xfrm>
        </p:spPr>
        <p:txBody>
          <a:bodyPr>
            <a:noAutofit/>
          </a:bodyPr>
          <a:lstStyle>
            <a:lvl1pPr marL="0" indent="0" algn="l">
              <a:lnSpc>
                <a:spcPct val="90000"/>
              </a:lnSpc>
              <a:spcBef>
                <a:spcPts val="0"/>
              </a:spcBef>
              <a:buNone/>
              <a:defRPr sz="3499">
                <a:gradFill>
                  <a:gsLst>
                    <a:gs pos="0">
                      <a:schemeClr val="tx1"/>
                    </a:gs>
                    <a:gs pos="86000">
                      <a:schemeClr val="tx1"/>
                    </a:gs>
                  </a:gsLst>
                  <a:lin ang="5400000" scaled="0"/>
                </a:gradFill>
              </a:defRPr>
            </a:lvl1pPr>
            <a:lvl2pPr marL="554920" indent="0" algn="ctr">
              <a:buNone/>
              <a:defRPr>
                <a:solidFill>
                  <a:schemeClr val="tx1">
                    <a:tint val="75000"/>
                  </a:schemeClr>
                </a:solidFill>
              </a:defRPr>
            </a:lvl2pPr>
            <a:lvl3pPr marL="1109842" indent="0" algn="ctr">
              <a:buNone/>
              <a:defRPr>
                <a:solidFill>
                  <a:schemeClr val="tx1">
                    <a:tint val="75000"/>
                  </a:schemeClr>
                </a:solidFill>
              </a:defRPr>
            </a:lvl3pPr>
            <a:lvl4pPr marL="1664756" indent="0" algn="ctr">
              <a:buNone/>
              <a:defRPr>
                <a:solidFill>
                  <a:schemeClr val="tx1">
                    <a:tint val="75000"/>
                  </a:schemeClr>
                </a:solidFill>
              </a:defRPr>
            </a:lvl4pPr>
            <a:lvl5pPr marL="2219674" indent="0" algn="ctr">
              <a:buNone/>
              <a:defRPr>
                <a:solidFill>
                  <a:schemeClr val="tx1">
                    <a:tint val="75000"/>
                  </a:schemeClr>
                </a:solidFill>
              </a:defRPr>
            </a:lvl5pPr>
            <a:lvl6pPr marL="2774598" indent="0" algn="ctr">
              <a:buNone/>
              <a:defRPr>
                <a:solidFill>
                  <a:schemeClr val="tx1">
                    <a:tint val="75000"/>
                  </a:schemeClr>
                </a:solidFill>
              </a:defRPr>
            </a:lvl6pPr>
            <a:lvl7pPr marL="3329511" indent="0" algn="ctr">
              <a:buNone/>
              <a:defRPr>
                <a:solidFill>
                  <a:schemeClr val="tx1">
                    <a:tint val="75000"/>
                  </a:schemeClr>
                </a:solidFill>
              </a:defRPr>
            </a:lvl7pPr>
            <a:lvl8pPr marL="3884430" indent="0" algn="ctr">
              <a:buNone/>
              <a:defRPr>
                <a:solidFill>
                  <a:schemeClr val="tx1">
                    <a:tint val="75000"/>
                  </a:schemeClr>
                </a:solidFill>
              </a:defRPr>
            </a:lvl8pPr>
            <a:lvl9pPr marL="4439347" indent="0" algn="ctr">
              <a:buNone/>
              <a:defRPr>
                <a:solidFill>
                  <a:schemeClr val="tx1">
                    <a:tint val="75000"/>
                  </a:schemeClr>
                </a:solidFill>
              </a:defRPr>
            </a:lvl9pPr>
          </a:lstStyle>
          <a:p>
            <a:r>
              <a:rPr lang="en-US"/>
              <a:t>Click to edit Master subtitle style</a:t>
            </a:r>
          </a:p>
        </p:txBody>
      </p:sp>
      <p:pic>
        <p:nvPicPr>
          <p:cNvPr id="1026" name="Picture 2" descr="\\server3\Restrict\FTP_Root\Clients\White_Whale\7-20683_TechEd_Europe_Template\TechEd_Europe_Keynote_Template\SFP_Art\PNG\TechEd_Europe_2010_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812671" y="298945"/>
            <a:ext cx="2005360" cy="940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9906001"/>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reserve="1" userDrawn="1">
  <p:cSld name="1_Demo, Video etc. &quot;special&quot; slides">
    <p:spTree>
      <p:nvGrpSpPr>
        <p:cNvPr id="1" name=""/>
        <p:cNvGrpSpPr/>
        <p:nvPr/>
      </p:nvGrpSpPr>
      <p:grpSpPr>
        <a:xfrm>
          <a:off x="0" y="0"/>
          <a:ext cx="0" cy="0"/>
          <a:chOff x="0" y="0"/>
          <a:chExt cx="0" cy="0"/>
        </a:xfrm>
      </p:grpSpPr>
      <p:sp>
        <p:nvSpPr>
          <p:cNvPr id="2" name="Title 1"/>
          <p:cNvSpPr>
            <a:spLocks noGrp="1"/>
          </p:cNvSpPr>
          <p:nvPr>
            <p:ph type="ctrTitle"/>
          </p:nvPr>
        </p:nvSpPr>
        <p:spPr>
          <a:xfrm>
            <a:off x="729119" y="1950826"/>
            <a:ext cx="10794093" cy="1523493"/>
          </a:xfrm>
        </p:spPr>
        <p:txBody>
          <a:bodyPr anchor="ctr" anchorCtr="0">
            <a:noAutofit/>
          </a:bodyPr>
          <a:lstStyle>
            <a:lvl1pPr>
              <a:lnSpc>
                <a:spcPct val="90000"/>
              </a:lnSpc>
              <a:defRPr sz="5899" b="1"/>
            </a:lvl1pPr>
          </a:lstStyle>
          <a:p>
            <a:r>
              <a:rPr lang="en-US"/>
              <a:t>Click to edit Master title style</a:t>
            </a:r>
          </a:p>
        </p:txBody>
      </p:sp>
    </p:spTree>
    <p:extLst>
      <p:ext uri="{BB962C8B-B14F-4D97-AF65-F5344CB8AC3E}">
        <p14:creationId xmlns:p14="http://schemas.microsoft.com/office/powerpoint/2010/main" val="170221992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8" cy="757131"/>
          </a:xfrm>
        </p:spPr>
        <p:txBody>
          <a:bodyPr/>
          <a:lstStyle>
            <a:lvl1pPr>
              <a:defRPr/>
            </a:lvl1pPr>
          </a:lstStyle>
          <a:p>
            <a:r>
              <a:rPr lang="en-US"/>
              <a:t>Click to edit Master title style</a:t>
            </a:r>
          </a:p>
        </p:txBody>
      </p:sp>
      <p:sp>
        <p:nvSpPr>
          <p:cNvPr id="5" name="Text Placeholder 4"/>
          <p:cNvSpPr>
            <a:spLocks noGrp="1"/>
          </p:cNvSpPr>
          <p:nvPr>
            <p:ph type="body" sz="quarter" idx="10"/>
          </p:nvPr>
        </p:nvSpPr>
        <p:spPr>
          <a:xfrm>
            <a:off x="519248" y="1447819"/>
            <a:ext cx="11151918" cy="24354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87459121"/>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Content Placeholder 2"/>
          <p:cNvSpPr>
            <a:spLocks noGrp="1"/>
          </p:cNvSpPr>
          <p:nvPr>
            <p:ph idx="1"/>
          </p:nvPr>
        </p:nvSpPr>
        <p:spPr>
          <a:xfrm>
            <a:off x="481148" y="1428777"/>
            <a:ext cx="11151918" cy="2435487"/>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0045454"/>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Content Placeholder 2"/>
          <p:cNvSpPr>
            <a:spLocks noGrp="1"/>
          </p:cNvSpPr>
          <p:nvPr>
            <p:ph sz="half" idx="1"/>
          </p:nvPr>
        </p:nvSpPr>
        <p:spPr>
          <a:xfrm>
            <a:off x="519248" y="1447804"/>
            <a:ext cx="5487829" cy="2577032"/>
          </a:xfrm>
        </p:spPr>
        <p:txBody>
          <a:bodyPr/>
          <a:lstStyle>
            <a:lvl1pPr marL="412653" indent="-412653">
              <a:lnSpc>
                <a:spcPct val="90000"/>
              </a:lnSpc>
              <a:defRPr sz="3499"/>
            </a:lvl1pPr>
            <a:lvl2pPr marL="817285" indent="-394999">
              <a:lnSpc>
                <a:spcPct val="90000"/>
              </a:lnSpc>
              <a:defRPr sz="2899"/>
            </a:lvl2pPr>
            <a:lvl3pPr marL="1157685" indent="-350033">
              <a:lnSpc>
                <a:spcPct val="90000"/>
              </a:lnSpc>
              <a:defRPr sz="2400"/>
            </a:lvl3pPr>
            <a:lvl4pPr marL="1490058" indent="-332374">
              <a:lnSpc>
                <a:spcPct val="90000"/>
              </a:lnSpc>
              <a:defRPr sz="2100"/>
            </a:lvl4pPr>
            <a:lvl5pPr marL="1840098" indent="-340402">
              <a:lnSpc>
                <a:spcPct val="90000"/>
              </a:lnSpc>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3334" y="1447804"/>
            <a:ext cx="5487829" cy="2577032"/>
          </a:xfrm>
        </p:spPr>
        <p:txBody>
          <a:bodyPr/>
          <a:lstStyle>
            <a:lvl1pPr marL="422291" indent="-422291">
              <a:lnSpc>
                <a:spcPct val="90000"/>
              </a:lnSpc>
              <a:defRPr sz="3499"/>
            </a:lvl1pPr>
            <a:lvl2pPr marL="817285" indent="-412653">
              <a:lnSpc>
                <a:spcPct val="90000"/>
              </a:lnSpc>
              <a:defRPr sz="2899"/>
            </a:lvl2pPr>
            <a:lvl3pPr marL="1167322" indent="-367692">
              <a:lnSpc>
                <a:spcPct val="90000"/>
              </a:lnSpc>
              <a:defRPr sz="2400"/>
            </a:lvl3pPr>
            <a:lvl4pPr marL="1490058" indent="-322738">
              <a:lnSpc>
                <a:spcPct val="90000"/>
              </a:lnSpc>
              <a:defRPr sz="2100"/>
            </a:lvl4pPr>
            <a:lvl5pPr marL="1840098" indent="-332374">
              <a:lnSpc>
                <a:spcPct val="90000"/>
              </a:lnSpc>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03180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56" y="2710558"/>
            <a:ext cx="9634305" cy="747897"/>
          </a:xfrm>
        </p:spPr>
        <p:txBody>
          <a:bodyPr anchor="b" anchorCtr="0"/>
          <a:lstStyle>
            <a:lvl1pPr>
              <a:defRPr sz="5400" spc="-113" baseline="0">
                <a:solidFill>
                  <a:schemeClr val="tx1"/>
                </a:solidFill>
              </a:defRPr>
            </a:lvl1pPr>
          </a:lstStyle>
          <a:p>
            <a:r>
              <a:rPr lang="en-US"/>
              <a:t>Click to edit title style</a:t>
            </a:r>
          </a:p>
        </p:txBody>
      </p:sp>
      <p:sp>
        <p:nvSpPr>
          <p:cNvPr id="5" name="Text Placeholder 4"/>
          <p:cNvSpPr>
            <a:spLocks noGrp="1"/>
          </p:cNvSpPr>
          <p:nvPr>
            <p:ph type="body" sz="quarter" idx="12" hasCustomPrompt="1"/>
          </p:nvPr>
        </p:nvSpPr>
        <p:spPr>
          <a:xfrm>
            <a:off x="978949" y="3777538"/>
            <a:ext cx="9660192" cy="498599"/>
          </a:xfrm>
        </p:spPr>
        <p:txBody>
          <a:bodyPr>
            <a:noAutofit/>
          </a:bodyPr>
          <a:lstStyle>
            <a:lvl1pPr marL="0" indent="0">
              <a:spcBef>
                <a:spcPts val="0"/>
              </a:spcBef>
              <a:buNone/>
              <a:defRPr spc="-53" baseline="0">
                <a:solidFill>
                  <a:schemeClr val="tx1"/>
                </a:solidFill>
                <a:latin typeface="+mj-lt"/>
              </a:defRPr>
            </a:lvl1pPr>
          </a:lstStyle>
          <a:p>
            <a:pPr lvl="0"/>
            <a:r>
              <a:rPr lang="en-US"/>
              <a:t>Speaker Title</a:t>
            </a:r>
          </a:p>
        </p:txBody>
      </p:sp>
      <p:sp>
        <p:nvSpPr>
          <p:cNvPr id="4" name="Rectangle 3"/>
          <p:cNvSpPr/>
          <p:nvPr userDrawn="1"/>
        </p:nvSpPr>
        <p:spPr bwMode="auto">
          <a:xfrm>
            <a:off x="9" y="6"/>
            <a:ext cx="1259785" cy="1259457"/>
          </a:xfrm>
          <a:prstGeom prst="rect">
            <a:avLst/>
          </a:prstGeom>
          <a:solidFill>
            <a:schemeClr val="bg1">
              <a:lumMod val="75000"/>
              <a:lumOff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3" tIns="34283" rIns="34283" bIns="34283" numCol="1" spcCol="0" rtlCol="0" fromWordArt="0" anchor="ctr" anchorCtr="0" forceAA="0" compatLnSpc="1">
            <a:prstTxWarp prst="textNoShape">
              <a:avLst/>
            </a:prstTxWarp>
            <a:noAutofit/>
          </a:bodyPr>
          <a:lstStyle/>
          <a:p>
            <a:pPr algn="ctr" defTabSz="685434" fontAlgn="base">
              <a:spcBef>
                <a:spcPct val="0"/>
              </a:spcBef>
              <a:spcAft>
                <a:spcPct val="0"/>
              </a:spcAft>
            </a:pPr>
            <a:endParaRPr lang="en-GB" sz="1400" err="1">
              <a:gradFill>
                <a:gsLst>
                  <a:gs pos="0">
                    <a:srgbClr val="FFFFFF"/>
                  </a:gs>
                  <a:gs pos="100000">
                    <a:srgbClr val="FFFFFF"/>
                  </a:gs>
                </a:gsLst>
                <a:lin ang="5400000" scaled="0"/>
              </a:gradFill>
              <a:ea typeface="Segoe UI" pitchFamily="34" charset="0"/>
              <a:cs typeface="Segoe UI" pitchFamily="34" charset="0"/>
            </a:endParaRP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690" y="422458"/>
            <a:ext cx="1052415" cy="293791"/>
          </a:xfrm>
          <a:prstGeom prst="rect">
            <a:avLst/>
          </a:prstGeom>
        </p:spPr>
      </p:pic>
      <p:sp>
        <p:nvSpPr>
          <p:cNvPr id="7" name="Date Placeholder 6"/>
          <p:cNvSpPr>
            <a:spLocks noGrp="1"/>
          </p:cNvSpPr>
          <p:nvPr>
            <p:ph type="dt" sz="half" idx="13"/>
          </p:nvPr>
        </p:nvSpPr>
        <p:spPr/>
        <p:txBody>
          <a:bodyPr/>
          <a:lstStyle>
            <a:lvl1pPr>
              <a:defRPr>
                <a:solidFill>
                  <a:schemeClr val="tx1"/>
                </a:solidFill>
              </a:defRPr>
            </a:lvl1pPr>
          </a:lstStyle>
          <a:p>
            <a:fld id="{20CE17AF-4091-48A7-8681-C3B1BE5CA3B0}" type="datetime1">
              <a:rPr lang="en-GB" smtClean="0">
                <a:solidFill>
                  <a:srgbClr val="FFFFFF"/>
                </a:solidFill>
              </a:rPr>
              <a:pPr/>
              <a:t>29/07/2021</a:t>
            </a:fld>
            <a:endParaRPr lang="en-GB">
              <a:solidFill>
                <a:srgbClr val="FFFFFF"/>
              </a:solidFill>
            </a:endParaRPr>
          </a:p>
        </p:txBody>
      </p:sp>
      <p:sp>
        <p:nvSpPr>
          <p:cNvPr id="9" name="Footer Placeholder 8"/>
          <p:cNvSpPr>
            <a:spLocks noGrp="1"/>
          </p:cNvSpPr>
          <p:nvPr>
            <p:ph type="ftr" sz="quarter" idx="14"/>
          </p:nvPr>
        </p:nvSpPr>
        <p:spPr/>
        <p:txBody>
          <a:bodyPr/>
          <a:lstStyle>
            <a:lvl1pPr>
              <a:defRPr>
                <a:solidFill>
                  <a:schemeClr val="tx1"/>
                </a:solidFill>
              </a:defRPr>
            </a:lvl1pPr>
          </a:lstStyle>
          <a:p>
            <a:endParaRPr lang="en-GB">
              <a:solidFill>
                <a:srgbClr val="FFFFFF"/>
              </a:solidFill>
            </a:endParaRPr>
          </a:p>
        </p:txBody>
      </p:sp>
      <p:sp>
        <p:nvSpPr>
          <p:cNvPr id="10" name="Slide Number Placeholder 9"/>
          <p:cNvSpPr>
            <a:spLocks noGrp="1"/>
          </p:cNvSpPr>
          <p:nvPr>
            <p:ph type="sldNum" sz="quarter" idx="15"/>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26956" y="360009"/>
            <a:ext cx="1488000" cy="547352"/>
          </a:xfrm>
          <a:prstGeom prst="rect">
            <a:avLst/>
          </a:prstGeom>
        </p:spPr>
      </p:pic>
    </p:spTree>
    <p:extLst>
      <p:ext uri="{BB962C8B-B14F-4D97-AF65-F5344CB8AC3E}">
        <p14:creationId xmlns:p14="http://schemas.microsoft.com/office/powerpoint/2010/main" val="388242567"/>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519248" y="1328563"/>
            <a:ext cx="5487829" cy="429248"/>
          </a:xfrm>
        </p:spPr>
        <p:txBody>
          <a:bodyPr anchor="b"/>
          <a:lstStyle>
            <a:lvl1pPr marL="0" indent="0">
              <a:lnSpc>
                <a:spcPct val="90000"/>
              </a:lnSpc>
              <a:spcBef>
                <a:spcPts val="0"/>
              </a:spcBef>
              <a:buNone/>
              <a:defRPr sz="3099" b="1"/>
            </a:lvl1pPr>
            <a:lvl2pPr marL="554920" indent="0">
              <a:buNone/>
              <a:defRPr sz="2400" b="1"/>
            </a:lvl2pPr>
            <a:lvl3pPr marL="1109842" indent="0">
              <a:buNone/>
              <a:defRPr sz="2100" b="1"/>
            </a:lvl3pPr>
            <a:lvl4pPr marL="1664756" indent="0">
              <a:buNone/>
              <a:defRPr sz="1900" b="1"/>
            </a:lvl4pPr>
            <a:lvl5pPr marL="2219674" indent="0">
              <a:buNone/>
              <a:defRPr sz="1900" b="1"/>
            </a:lvl5pPr>
            <a:lvl6pPr marL="2774598" indent="0">
              <a:buNone/>
              <a:defRPr sz="1900" b="1"/>
            </a:lvl6pPr>
            <a:lvl7pPr marL="3329511" indent="0">
              <a:buNone/>
              <a:defRPr sz="1900" b="1"/>
            </a:lvl7pPr>
            <a:lvl8pPr marL="3884430" indent="0">
              <a:buNone/>
              <a:defRPr sz="1900" b="1"/>
            </a:lvl8pPr>
            <a:lvl9pPr marL="4439347" indent="0">
              <a:buNone/>
              <a:defRPr sz="1900" b="1"/>
            </a:lvl9pPr>
          </a:lstStyle>
          <a:p>
            <a:pPr lvl="0"/>
            <a:r>
              <a:rPr lang="en-US"/>
              <a:t>Click to edit Master text styles</a:t>
            </a:r>
          </a:p>
        </p:txBody>
      </p:sp>
      <p:sp>
        <p:nvSpPr>
          <p:cNvPr id="4" name="Content Placeholder 3"/>
          <p:cNvSpPr>
            <a:spLocks noGrp="1"/>
          </p:cNvSpPr>
          <p:nvPr>
            <p:ph sz="half" idx="2"/>
          </p:nvPr>
        </p:nvSpPr>
        <p:spPr>
          <a:xfrm>
            <a:off x="508003" y="2133608"/>
            <a:ext cx="5486400" cy="1895904"/>
          </a:xfrm>
        </p:spPr>
        <p:txBody>
          <a:bodyPr/>
          <a:lstStyle>
            <a:lvl1pPr marL="342009" indent="-342009">
              <a:defRPr sz="2899"/>
            </a:lvl1pPr>
            <a:lvl2pPr marL="682410" indent="-322738">
              <a:defRPr sz="2400"/>
            </a:lvl2pPr>
            <a:lvl3pPr marL="987484" indent="-295445">
              <a:defRPr sz="2100"/>
            </a:lvl3pPr>
            <a:lvl4pPr marL="1274898" indent="-277782">
              <a:defRPr sz="2100"/>
            </a:lvl4pPr>
            <a:lvl5pPr marL="1552688" indent="-250483">
              <a:defRPr sz="2100"/>
            </a:lvl5pPr>
            <a:lvl6pPr>
              <a:defRPr sz="1900"/>
            </a:lvl6pPr>
            <a:lvl7pPr>
              <a:defRPr sz="1900"/>
            </a:lvl7pPr>
            <a:lvl8pPr>
              <a:defRPr sz="1900"/>
            </a:lvl8pPr>
            <a:lvl9pPr>
              <a:defRPr sz="1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83334" y="1328563"/>
            <a:ext cx="5487829" cy="429248"/>
          </a:xfrm>
        </p:spPr>
        <p:txBody>
          <a:bodyPr anchor="b"/>
          <a:lstStyle>
            <a:lvl1pPr marL="0" indent="0">
              <a:lnSpc>
                <a:spcPct val="90000"/>
              </a:lnSpc>
              <a:spcBef>
                <a:spcPts val="0"/>
              </a:spcBef>
              <a:buNone/>
              <a:defRPr sz="3099" b="1"/>
            </a:lvl1pPr>
            <a:lvl2pPr marL="554920" indent="0">
              <a:buNone/>
              <a:defRPr sz="2400" b="1"/>
            </a:lvl2pPr>
            <a:lvl3pPr marL="1109842" indent="0">
              <a:buNone/>
              <a:defRPr sz="2100" b="1"/>
            </a:lvl3pPr>
            <a:lvl4pPr marL="1664756" indent="0">
              <a:buNone/>
              <a:defRPr sz="1900" b="1"/>
            </a:lvl4pPr>
            <a:lvl5pPr marL="2219674" indent="0">
              <a:buNone/>
              <a:defRPr sz="1900" b="1"/>
            </a:lvl5pPr>
            <a:lvl6pPr marL="2774598" indent="0">
              <a:buNone/>
              <a:defRPr sz="1900" b="1"/>
            </a:lvl6pPr>
            <a:lvl7pPr marL="3329511" indent="0">
              <a:buNone/>
              <a:defRPr sz="1900" b="1"/>
            </a:lvl7pPr>
            <a:lvl8pPr marL="3884430" indent="0">
              <a:buNone/>
              <a:defRPr sz="1900" b="1"/>
            </a:lvl8pPr>
            <a:lvl9pPr marL="4439347" indent="0">
              <a:buNone/>
              <a:defRPr sz="1900" b="1"/>
            </a:lvl9pPr>
          </a:lstStyle>
          <a:p>
            <a:pPr lvl="0"/>
            <a:r>
              <a:rPr lang="en-US"/>
              <a:t>Click to edit Master text styles</a:t>
            </a:r>
          </a:p>
        </p:txBody>
      </p:sp>
      <p:sp>
        <p:nvSpPr>
          <p:cNvPr id="6" name="Content Placeholder 5"/>
          <p:cNvSpPr>
            <a:spLocks noGrp="1"/>
          </p:cNvSpPr>
          <p:nvPr>
            <p:ph sz="quarter" idx="4"/>
          </p:nvPr>
        </p:nvSpPr>
        <p:spPr>
          <a:xfrm>
            <a:off x="6183334" y="2133616"/>
            <a:ext cx="5487829" cy="1895904"/>
          </a:xfrm>
        </p:spPr>
        <p:txBody>
          <a:bodyPr/>
          <a:lstStyle>
            <a:lvl1pPr marL="359666" indent="-359666">
              <a:defRPr sz="2899"/>
            </a:lvl1pPr>
            <a:lvl2pPr marL="692044" indent="-332374">
              <a:defRPr sz="2400"/>
            </a:lvl2pPr>
            <a:lvl3pPr marL="997120" indent="-297053">
              <a:defRPr sz="2100"/>
            </a:lvl3pPr>
            <a:lvl4pPr marL="1274898" indent="-287417">
              <a:defRPr sz="2100"/>
            </a:lvl4pPr>
            <a:lvl5pPr marL="1552688" indent="-268140">
              <a:defRPr sz="2100"/>
            </a:lvl5pPr>
            <a:lvl6pPr>
              <a:defRPr sz="1900"/>
            </a:lvl6pPr>
            <a:lvl7pPr>
              <a:defRPr sz="1900"/>
            </a:lvl7pPr>
            <a:lvl8pPr>
              <a:defRPr sz="1900"/>
            </a:lvl8pPr>
            <a:lvl9pPr>
              <a:defRPr sz="1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55192476"/>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Tree>
    <p:extLst>
      <p:ext uri="{BB962C8B-B14F-4D97-AF65-F5344CB8AC3E}">
        <p14:creationId xmlns:p14="http://schemas.microsoft.com/office/powerpoint/2010/main" val="1269640012"/>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2_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455642" y="2327384"/>
            <a:ext cx="11176000" cy="757131"/>
          </a:xfrm>
        </p:spPr>
        <p:txBody>
          <a:bodyPr/>
          <a:lstStyle>
            <a:lvl1pPr algn="ctr">
              <a:defRPr>
                <a:latin typeface="Segoe Light" charset="0"/>
              </a:defRPr>
            </a:lvl1pPr>
          </a:lstStyle>
          <a:p>
            <a:r>
              <a:rPr lang="en-US"/>
              <a:t>Click to edit Master title style</a:t>
            </a:r>
            <a:endParaRPr lang="en-GB"/>
          </a:p>
        </p:txBody>
      </p:sp>
    </p:spTree>
    <p:extLst>
      <p:ext uri="{BB962C8B-B14F-4D97-AF65-F5344CB8AC3E}">
        <p14:creationId xmlns:p14="http://schemas.microsoft.com/office/powerpoint/2010/main" val="3085815235"/>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Section Title Dark Teal">
    <p:bg>
      <p:bgPr>
        <a:solidFill>
          <a:srgbClr val="00827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1773238"/>
            <a:ext cx="10943166" cy="2125662"/>
          </a:xfrm>
        </p:spPr>
        <p:txBody>
          <a:bodyPr>
            <a:normAutofit/>
          </a:bodyPr>
          <a:lstStyle>
            <a:lvl1pPr marL="0" indent="0">
              <a:buNone/>
              <a:defRPr lang="en-US" sz="12792" i="0" kern="1200" spc="-100" baseline="0" dirty="0" smtClean="0">
                <a:solidFill>
                  <a:schemeClr val="bg1"/>
                </a:solidFill>
                <a:latin typeface="Segoe UI Light" pitchFamily="34" charset="0"/>
                <a:ea typeface="+mn-ea"/>
                <a:cs typeface="+mn-cs"/>
              </a:defRPr>
            </a:lvl1pPr>
          </a:lstStyle>
          <a:p>
            <a:pPr marL="0" lvl="0" indent="0" algn="l" defTabSz="913937" rtl="0" eaLnBrk="1" latinLnBrk="0" hangingPunct="1">
              <a:lnSpc>
                <a:spcPct val="90000"/>
              </a:lnSpc>
              <a:spcBef>
                <a:spcPct val="20000"/>
              </a:spcBef>
              <a:buSzPct val="90000"/>
              <a:buFont typeface="Arial" pitchFamily="34" charset="0"/>
              <a:buNone/>
            </a:pPr>
            <a:r>
              <a:rPr lang="en-US"/>
              <a:t>Section title</a:t>
            </a:r>
          </a:p>
        </p:txBody>
      </p:sp>
      <p:sp>
        <p:nvSpPr>
          <p:cNvPr id="4" name="Text Placeholder 8"/>
          <p:cNvSpPr>
            <a:spLocks noGrp="1"/>
          </p:cNvSpPr>
          <p:nvPr>
            <p:ph type="body" sz="quarter" idx="11" hasCustomPrompt="1"/>
          </p:nvPr>
        </p:nvSpPr>
        <p:spPr>
          <a:xfrm>
            <a:off x="624418" y="4006849"/>
            <a:ext cx="10943166" cy="442967"/>
          </a:xfrm>
        </p:spPr>
        <p:txBody>
          <a:bodyPr/>
          <a:lstStyle>
            <a:lvl1pPr marL="0" indent="0">
              <a:buNone/>
              <a:defRPr lang="en-US" sz="3198" kern="1200" spc="-100" baseline="0" dirty="0">
                <a:solidFill>
                  <a:schemeClr val="bg1"/>
                </a:solidFill>
                <a:latin typeface="Segoe UI Light" pitchFamily="34" charset="0"/>
                <a:ea typeface="+mn-ea"/>
                <a:cs typeface="+mn-cs"/>
              </a:defRPr>
            </a:lvl1pPr>
          </a:lstStyle>
          <a:p>
            <a:pPr marL="0" lvl="0" indent="0" algn="l" defTabSz="913937" rtl="0" eaLnBrk="1" latinLnBrk="0" hangingPunct="1">
              <a:lnSpc>
                <a:spcPct val="90000"/>
              </a:lnSpc>
              <a:spcBef>
                <a:spcPct val="20000"/>
              </a:spcBef>
              <a:buSzPct val="90000"/>
              <a:buFont typeface="Arial" pitchFamily="34" charset="0"/>
              <a:buNone/>
            </a:pPr>
            <a:r>
              <a:rPr lang="en-US"/>
              <a:t>Section subtitle</a:t>
            </a:r>
          </a:p>
        </p:txBody>
      </p:sp>
    </p:spTree>
    <p:extLst>
      <p:ext uri="{BB962C8B-B14F-4D97-AF65-F5344CB8AC3E}">
        <p14:creationId xmlns:p14="http://schemas.microsoft.com/office/powerpoint/2010/main" val="487930821"/>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RA Overview A">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1" name="Text Placeholder 2">
            <a:extLst>
              <a:ext uri="{FF2B5EF4-FFF2-40B4-BE49-F238E27FC236}">
                <a16:creationId xmlns:a16="http://schemas.microsoft.com/office/drawing/2014/main" id="{385981C6-582A-2441-932C-26A395BC8486}"/>
              </a:ext>
            </a:extLst>
          </p:cNvPr>
          <p:cNvSpPr txBox="1">
            <a:spLocks/>
          </p:cNvSpPr>
          <p:nvPr/>
        </p:nvSpPr>
        <p:spPr>
          <a:xfrm>
            <a:off x="309350" y="2321210"/>
            <a:ext cx="11573300" cy="750923"/>
          </a:xfrm>
          <a:prstGeom prst="rect">
            <a:avLst/>
          </a:prstGeom>
          <a:effectLst/>
        </p:spPr>
        <p:txBody>
          <a:bodyPr anchor="t"/>
          <a:lstStyle>
            <a:lvl1pPr marL="766216" indent="-766216" algn="l" rtl="0" eaLnBrk="1" fontAlgn="base" hangingPunct="1">
              <a:lnSpc>
                <a:spcPct val="100000"/>
              </a:lnSpc>
              <a:spcBef>
                <a:spcPts val="0"/>
              </a:spcBef>
              <a:spcAft>
                <a:spcPts val="1600"/>
              </a:spcAft>
              <a:buClr>
                <a:srgbClr val="BB2332"/>
              </a:buClr>
              <a:buFont typeface="Wingdings" charset="2"/>
              <a:buChar char="§"/>
              <a:defRPr sz="4000">
                <a:solidFill>
                  <a:schemeClr val="bg2"/>
                </a:solidFill>
                <a:latin typeface="+mj-lt"/>
                <a:ea typeface="+mn-ea"/>
                <a:cs typeface="+mn-cs"/>
              </a:defRPr>
            </a:lvl1pPr>
            <a:lvl2pPr marL="2146248" indent="-609584" algn="l" rtl="0" eaLnBrk="1" fontAlgn="base" hangingPunct="1">
              <a:lnSpc>
                <a:spcPct val="100000"/>
              </a:lnSpc>
              <a:spcBef>
                <a:spcPts val="0"/>
              </a:spcBef>
              <a:spcAft>
                <a:spcPts val="1600"/>
              </a:spcAft>
              <a:buClr>
                <a:schemeClr val="bg1">
                  <a:lumMod val="50000"/>
                </a:schemeClr>
              </a:buClr>
              <a:buSzPct val="80000"/>
              <a:buFont typeface="Wingdings" charset="2"/>
              <a:buChar char="§"/>
              <a:defRPr sz="3200">
                <a:solidFill>
                  <a:schemeClr val="bg2"/>
                </a:solidFill>
                <a:latin typeface="+mj-lt"/>
                <a:ea typeface="+mn-ea"/>
              </a:defRPr>
            </a:lvl2pPr>
            <a:lvl3pPr marL="3365418" indent="-609584" algn="l" rtl="0" eaLnBrk="1" fontAlgn="base" hangingPunct="1">
              <a:lnSpc>
                <a:spcPct val="100000"/>
              </a:lnSpc>
              <a:spcBef>
                <a:spcPts val="0"/>
              </a:spcBef>
              <a:spcAft>
                <a:spcPts val="1600"/>
              </a:spcAft>
              <a:buClr>
                <a:schemeClr val="bg1">
                  <a:lumMod val="50000"/>
                </a:schemeClr>
              </a:buClr>
              <a:buSzPct val="80000"/>
              <a:buFont typeface="Wingdings" charset="2"/>
              <a:buChar char="§"/>
              <a:defRPr sz="2800">
                <a:solidFill>
                  <a:schemeClr val="bg2"/>
                </a:solidFill>
                <a:latin typeface="+mj-lt"/>
                <a:ea typeface="+mn-ea"/>
              </a:defRPr>
            </a:lvl3pPr>
            <a:lvl4pPr marL="4267094" indent="-609584" algn="l" rtl="0" eaLnBrk="1" fontAlgn="base" hangingPunct="1">
              <a:lnSpc>
                <a:spcPct val="100000"/>
              </a:lnSpc>
              <a:spcBef>
                <a:spcPts val="0"/>
              </a:spcBef>
              <a:spcAft>
                <a:spcPts val="1600"/>
              </a:spcAft>
              <a:buClr>
                <a:schemeClr val="bg1">
                  <a:lumMod val="50000"/>
                </a:schemeClr>
              </a:buClr>
              <a:buFont typeface="Wingdings" charset="2"/>
              <a:buChar char="§"/>
              <a:defRPr sz="2400" cap="none">
                <a:solidFill>
                  <a:schemeClr val="bg2"/>
                </a:solidFill>
                <a:latin typeface="+mj-lt"/>
                <a:ea typeface="+mn-ea"/>
              </a:defRPr>
            </a:lvl4pPr>
            <a:lvl5pPr marL="5486262" indent="-609584" algn="l" rtl="0" eaLnBrk="1" fontAlgn="base" hangingPunct="1">
              <a:lnSpc>
                <a:spcPct val="100000"/>
              </a:lnSpc>
              <a:spcBef>
                <a:spcPts val="0"/>
              </a:spcBef>
              <a:spcAft>
                <a:spcPts val="1600"/>
              </a:spcAft>
              <a:buClr>
                <a:schemeClr val="bg1">
                  <a:lumMod val="50000"/>
                </a:schemeClr>
              </a:buClr>
              <a:buFont typeface="Wingdings" charset="2"/>
              <a:buChar char="§"/>
              <a:defRPr sz="2400" cap="none">
                <a:solidFill>
                  <a:schemeClr val="bg2"/>
                </a:solidFill>
                <a:latin typeface="+mj-lt"/>
                <a:ea typeface="+mn-ea"/>
              </a:defRPr>
            </a:lvl5pPr>
            <a:lvl6pPr marL="6705432" indent="-609584" algn="l" rtl="0" eaLnBrk="1" fontAlgn="base" hangingPunct="1">
              <a:spcBef>
                <a:spcPct val="20000"/>
              </a:spcBef>
              <a:spcAft>
                <a:spcPct val="0"/>
              </a:spcAft>
              <a:buClr>
                <a:srgbClr val="BB2332"/>
              </a:buClr>
              <a:buChar char="»"/>
              <a:defRPr sz="5334">
                <a:solidFill>
                  <a:schemeClr val="tx1"/>
                </a:solidFill>
                <a:latin typeface="Arial" charset="0"/>
                <a:ea typeface="+mn-ea"/>
              </a:defRPr>
            </a:lvl6pPr>
            <a:lvl7pPr marL="7924602" indent="-609584" algn="l" rtl="0" eaLnBrk="1" fontAlgn="base" hangingPunct="1">
              <a:spcBef>
                <a:spcPct val="20000"/>
              </a:spcBef>
              <a:spcAft>
                <a:spcPct val="0"/>
              </a:spcAft>
              <a:buClr>
                <a:srgbClr val="BB2332"/>
              </a:buClr>
              <a:buChar char="»"/>
              <a:defRPr sz="5334">
                <a:solidFill>
                  <a:schemeClr val="tx1"/>
                </a:solidFill>
                <a:latin typeface="Arial" charset="0"/>
                <a:ea typeface="+mn-ea"/>
              </a:defRPr>
            </a:lvl7pPr>
            <a:lvl8pPr marL="9143772" indent="-609584" algn="l" rtl="0" eaLnBrk="1" fontAlgn="base" hangingPunct="1">
              <a:spcBef>
                <a:spcPct val="20000"/>
              </a:spcBef>
              <a:spcAft>
                <a:spcPct val="0"/>
              </a:spcAft>
              <a:buClr>
                <a:srgbClr val="BB2332"/>
              </a:buClr>
              <a:buChar char="»"/>
              <a:defRPr sz="5334">
                <a:solidFill>
                  <a:schemeClr val="tx1"/>
                </a:solidFill>
                <a:latin typeface="Arial" charset="0"/>
                <a:ea typeface="+mn-ea"/>
              </a:defRPr>
            </a:lvl8pPr>
            <a:lvl9pPr marL="10362940" indent="-609584" algn="l" rtl="0" eaLnBrk="1" fontAlgn="base" hangingPunct="1">
              <a:spcBef>
                <a:spcPct val="20000"/>
              </a:spcBef>
              <a:spcAft>
                <a:spcPct val="0"/>
              </a:spcAft>
              <a:buClr>
                <a:srgbClr val="BB2332"/>
              </a:buClr>
              <a:buChar char="»"/>
              <a:defRPr sz="5334">
                <a:solidFill>
                  <a:schemeClr val="tx1"/>
                </a:solidFill>
                <a:latin typeface="Arial" charset="0"/>
                <a:ea typeface="+mn-ea"/>
              </a:defRPr>
            </a:lvl9pPr>
          </a:lstStyle>
          <a:p>
            <a:pPr marL="0" indent="0" algn="ctr" fontAlgn="base">
              <a:buFontTx/>
              <a:buNone/>
            </a:pPr>
            <a:r>
              <a:rPr lang="en-US" sz="2000" b="1" kern="0">
                <a:solidFill>
                  <a:schemeClr val="bg1"/>
                </a:solidFill>
                <a:effectLst>
                  <a:glow rad="622300">
                    <a:schemeClr val="tx1">
                      <a:alpha val="5000"/>
                    </a:schemeClr>
                  </a:glow>
                </a:effectLst>
                <a:latin typeface="+mj-lt"/>
                <a:cs typeface="Arial" panose="020B0604020202020204" pitchFamily="34" charset="0"/>
              </a:rPr>
              <a:t>Our strategy is to bring The Connected Enterprise to life.</a:t>
            </a:r>
            <a:br>
              <a:rPr lang="en-US" sz="2000" b="1" kern="0">
                <a:solidFill>
                  <a:schemeClr val="bg1"/>
                </a:solidFill>
                <a:effectLst>
                  <a:glow rad="622300">
                    <a:schemeClr val="tx1">
                      <a:alpha val="5000"/>
                    </a:schemeClr>
                  </a:glow>
                </a:effectLst>
                <a:latin typeface="+mj-lt"/>
                <a:cs typeface="Arial" panose="020B0604020202020204" pitchFamily="34" charset="0"/>
              </a:rPr>
            </a:br>
            <a:r>
              <a:rPr lang="en-US" sz="1600">
                <a:solidFill>
                  <a:schemeClr val="bg1"/>
                </a:solidFill>
                <a:effectLst/>
                <a:latin typeface="+mj-lt"/>
              </a:rPr>
              <a:t>We integrate control and information across the enterprise to help industrial companies </a:t>
            </a:r>
            <a:br>
              <a:rPr lang="en-US" sz="1600">
                <a:solidFill>
                  <a:schemeClr val="bg1"/>
                </a:solidFill>
                <a:effectLst/>
                <a:latin typeface="+mj-lt"/>
              </a:rPr>
            </a:br>
            <a:r>
              <a:rPr lang="en-US" sz="1600">
                <a:solidFill>
                  <a:schemeClr val="bg1"/>
                </a:solidFill>
                <a:effectLst/>
                <a:latin typeface="+mj-lt"/>
              </a:rPr>
              <a:t>and their people be more productive and sustainable. </a:t>
            </a:r>
          </a:p>
          <a:p>
            <a:pPr marL="0" indent="0" algn="ctr" fontAlgn="base">
              <a:buFontTx/>
              <a:buNone/>
            </a:pPr>
            <a:br>
              <a:rPr lang="en-US" sz="1600" b="0" i="0">
                <a:solidFill>
                  <a:schemeClr val="bg1"/>
                </a:solidFill>
                <a:effectLst/>
                <a:latin typeface="+mj-lt"/>
              </a:rPr>
            </a:br>
            <a:endParaRPr lang="en-US" sz="1600" b="0" i="0">
              <a:solidFill>
                <a:schemeClr val="bg1"/>
              </a:solidFill>
              <a:effectLst/>
              <a:latin typeface="+mj-lt"/>
            </a:endParaRPr>
          </a:p>
          <a:p>
            <a:pPr marL="0" marR="0" indent="0" algn="ctr" defTabSz="457109" rtl="0" eaLnBrk="1" fontAlgn="base" latinLnBrk="0" hangingPunct="1">
              <a:lnSpc>
                <a:spcPct val="100000"/>
              </a:lnSpc>
              <a:spcBef>
                <a:spcPts val="0"/>
              </a:spcBef>
              <a:spcAft>
                <a:spcPts val="1600"/>
              </a:spcAft>
              <a:buClr>
                <a:srgbClr val="BB2332"/>
              </a:buClr>
              <a:buSzTx/>
              <a:buFontTx/>
              <a:buNone/>
              <a:tabLst/>
              <a:defRPr/>
            </a:pPr>
            <a:r>
              <a:rPr lang="en-US" sz="1500" b="0" kern="0">
                <a:solidFill>
                  <a:schemeClr val="bg1"/>
                </a:solidFill>
                <a:effectLst>
                  <a:glow rad="622300">
                    <a:schemeClr val="tx1">
                      <a:alpha val="5000"/>
                    </a:schemeClr>
                  </a:glow>
                </a:effectLst>
                <a:latin typeface="+mj-lt"/>
                <a:cs typeface="Arial" panose="020B0604020202020204" pitchFamily="34" charset="0"/>
              </a:rPr>
              <a:t>.</a:t>
            </a:r>
          </a:p>
        </p:txBody>
      </p:sp>
      <p:sp>
        <p:nvSpPr>
          <p:cNvPr id="13" name="TextBox 12">
            <a:extLst>
              <a:ext uri="{FF2B5EF4-FFF2-40B4-BE49-F238E27FC236}">
                <a16:creationId xmlns:a16="http://schemas.microsoft.com/office/drawing/2014/main" id="{4B48D53F-117A-E746-91E2-CDC20795909D}"/>
              </a:ext>
            </a:extLst>
          </p:cNvPr>
          <p:cNvSpPr txBox="1"/>
          <p:nvPr userDrawn="1"/>
        </p:nvSpPr>
        <p:spPr>
          <a:xfrm>
            <a:off x="5513148" y="4542040"/>
            <a:ext cx="1165704" cy="307777"/>
          </a:xfrm>
          <a:prstGeom prst="rect">
            <a:avLst/>
          </a:prstGeom>
          <a:noFill/>
        </p:spPr>
        <p:txBody>
          <a:bodyPr wrap="none" rtlCol="0" anchor="ctr" anchorCtr="0">
            <a:spAutoFit/>
          </a:bodyPr>
          <a:lstStyle/>
          <a:p>
            <a:pPr algn="ctr"/>
            <a:r>
              <a:rPr lang="en-US" sz="1400" b="0">
                <a:solidFill>
                  <a:schemeClr val="bg1"/>
                </a:solidFill>
                <a:latin typeface="+mn-lt"/>
                <a:ea typeface="Poppins SemiBold" charset="0"/>
                <a:cs typeface="Arial" panose="020B0604020202020204" pitchFamily="34" charset="0"/>
              </a:rPr>
              <a:t>EMPLOYEES</a:t>
            </a:r>
          </a:p>
        </p:txBody>
      </p:sp>
      <p:sp>
        <p:nvSpPr>
          <p:cNvPr id="14" name="Rectangle 13">
            <a:extLst>
              <a:ext uri="{FF2B5EF4-FFF2-40B4-BE49-F238E27FC236}">
                <a16:creationId xmlns:a16="http://schemas.microsoft.com/office/drawing/2014/main" id="{264EC546-EE6F-1048-8D94-4BED0DCF8BD8}"/>
              </a:ext>
            </a:extLst>
          </p:cNvPr>
          <p:cNvSpPr>
            <a:spLocks/>
          </p:cNvSpPr>
          <p:nvPr userDrawn="1"/>
        </p:nvSpPr>
        <p:spPr bwMode="auto">
          <a:xfrm>
            <a:off x="5262083" y="4066269"/>
            <a:ext cx="1667834" cy="4744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square" lIns="0" tIns="0" rIns="0" bIns="0" anchor="ctr" anchorCtr="0">
            <a:spAutoFit/>
          </a:bodyPr>
          <a:lstStyle/>
          <a:p>
            <a:pPr algn="ctr" defTabSz="2285543">
              <a:lnSpc>
                <a:spcPts val="3699"/>
              </a:lnSpc>
            </a:pPr>
            <a:r>
              <a:rPr lang="en-US" sz="3499" b="1">
                <a:solidFill>
                  <a:schemeClr val="bg1"/>
                </a:solidFill>
                <a:latin typeface="+mn-lt"/>
                <a:ea typeface="Montserrat Ultra Light" charset="0"/>
                <a:cs typeface="Arial" panose="020B0604020202020204" pitchFamily="34" charset="0"/>
                <a:sym typeface="Bebas Neue" charset="0"/>
              </a:rPr>
              <a:t>23,500</a:t>
            </a:r>
          </a:p>
        </p:txBody>
      </p:sp>
      <p:sp>
        <p:nvSpPr>
          <p:cNvPr id="15" name="TextBox 14">
            <a:extLst>
              <a:ext uri="{FF2B5EF4-FFF2-40B4-BE49-F238E27FC236}">
                <a16:creationId xmlns:a16="http://schemas.microsoft.com/office/drawing/2014/main" id="{1A5360F4-CBA0-1347-9682-C1C8CE8A0BD4}"/>
              </a:ext>
            </a:extLst>
          </p:cNvPr>
          <p:cNvSpPr txBox="1"/>
          <p:nvPr userDrawn="1"/>
        </p:nvSpPr>
        <p:spPr>
          <a:xfrm>
            <a:off x="2550602" y="4542040"/>
            <a:ext cx="1752403" cy="307777"/>
          </a:xfrm>
          <a:prstGeom prst="rect">
            <a:avLst/>
          </a:prstGeom>
          <a:noFill/>
        </p:spPr>
        <p:txBody>
          <a:bodyPr wrap="none" rtlCol="0" anchor="ctr" anchorCtr="0">
            <a:spAutoFit/>
          </a:bodyPr>
          <a:lstStyle/>
          <a:p>
            <a:pPr algn="ctr"/>
            <a:r>
              <a:rPr lang="en-US" sz="1400" b="0">
                <a:solidFill>
                  <a:schemeClr val="bg1"/>
                </a:solidFill>
                <a:latin typeface="+mn-lt"/>
                <a:ea typeface="Poppins SemiBold" charset="0"/>
                <a:cs typeface="Arial" panose="020B0604020202020204" pitchFamily="34" charset="0"/>
              </a:rPr>
              <a:t>FISCAL 2020 SALES</a:t>
            </a:r>
          </a:p>
        </p:txBody>
      </p:sp>
      <p:sp>
        <p:nvSpPr>
          <p:cNvPr id="16" name="Rectangle 15">
            <a:extLst>
              <a:ext uri="{FF2B5EF4-FFF2-40B4-BE49-F238E27FC236}">
                <a16:creationId xmlns:a16="http://schemas.microsoft.com/office/drawing/2014/main" id="{D3578AC0-73CE-5349-8602-08BE8AAD0FBA}"/>
              </a:ext>
            </a:extLst>
          </p:cNvPr>
          <p:cNvSpPr>
            <a:spLocks/>
          </p:cNvSpPr>
          <p:nvPr userDrawn="1"/>
        </p:nvSpPr>
        <p:spPr bwMode="auto">
          <a:xfrm>
            <a:off x="2899415" y="4066269"/>
            <a:ext cx="1054776" cy="4744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ctr" defTabSz="2285543">
              <a:lnSpc>
                <a:spcPts val="3699"/>
              </a:lnSpc>
            </a:pPr>
            <a:r>
              <a:rPr lang="en-US" sz="3499" b="1" baseline="30000">
                <a:solidFill>
                  <a:schemeClr val="bg1"/>
                </a:solidFill>
                <a:latin typeface="+mn-lt"/>
                <a:ea typeface="Montserrat Ultra Light" charset="0"/>
                <a:cs typeface="Arial" panose="020B0604020202020204" pitchFamily="34" charset="0"/>
                <a:sym typeface="Bebas Neue" charset="0"/>
              </a:rPr>
              <a:t>$</a:t>
            </a:r>
            <a:r>
              <a:rPr lang="en-US" sz="3499" b="1">
                <a:solidFill>
                  <a:schemeClr val="bg1"/>
                </a:solidFill>
                <a:latin typeface="+mn-lt"/>
                <a:ea typeface="Montserrat Ultra Light" charset="0"/>
                <a:cs typeface="Arial" panose="020B0604020202020204" pitchFamily="34" charset="0"/>
                <a:sym typeface="Bebas Neue" charset="0"/>
              </a:rPr>
              <a:t>6.3B</a:t>
            </a:r>
          </a:p>
        </p:txBody>
      </p:sp>
      <p:sp>
        <p:nvSpPr>
          <p:cNvPr id="17" name="TextBox 16">
            <a:extLst>
              <a:ext uri="{FF2B5EF4-FFF2-40B4-BE49-F238E27FC236}">
                <a16:creationId xmlns:a16="http://schemas.microsoft.com/office/drawing/2014/main" id="{801D0B0A-74CA-8842-8492-480F1580301B}"/>
              </a:ext>
            </a:extLst>
          </p:cNvPr>
          <p:cNvSpPr txBox="1"/>
          <p:nvPr userDrawn="1"/>
        </p:nvSpPr>
        <p:spPr>
          <a:xfrm>
            <a:off x="8209596" y="4542040"/>
            <a:ext cx="1111202" cy="307777"/>
          </a:xfrm>
          <a:prstGeom prst="rect">
            <a:avLst/>
          </a:prstGeom>
          <a:noFill/>
        </p:spPr>
        <p:txBody>
          <a:bodyPr wrap="none" rtlCol="0" anchor="ctr" anchorCtr="0">
            <a:spAutoFit/>
          </a:bodyPr>
          <a:lstStyle/>
          <a:p>
            <a:pPr algn="ctr"/>
            <a:r>
              <a:rPr lang="en-US" sz="1400" b="0">
                <a:solidFill>
                  <a:schemeClr val="bg1"/>
                </a:solidFill>
                <a:latin typeface="+mn-lt"/>
                <a:ea typeface="Poppins SemiBold" charset="0"/>
                <a:cs typeface="Arial" panose="020B0604020202020204" pitchFamily="34" charset="0"/>
              </a:rPr>
              <a:t>COUNTRIES</a:t>
            </a:r>
          </a:p>
        </p:txBody>
      </p:sp>
      <p:sp>
        <p:nvSpPr>
          <p:cNvPr id="18" name="Rectangle 17">
            <a:extLst>
              <a:ext uri="{FF2B5EF4-FFF2-40B4-BE49-F238E27FC236}">
                <a16:creationId xmlns:a16="http://schemas.microsoft.com/office/drawing/2014/main" id="{55E5BE0A-0A6F-4D4A-A014-D5621D1B1E73}"/>
              </a:ext>
            </a:extLst>
          </p:cNvPr>
          <p:cNvSpPr>
            <a:spLocks/>
          </p:cNvSpPr>
          <p:nvPr userDrawn="1"/>
        </p:nvSpPr>
        <p:spPr bwMode="auto">
          <a:xfrm>
            <a:off x="8320363" y="4066269"/>
            <a:ext cx="889666" cy="4744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ctr" defTabSz="2285543">
              <a:lnSpc>
                <a:spcPts val="3699"/>
              </a:lnSpc>
            </a:pPr>
            <a:r>
              <a:rPr lang="en-US" sz="3499" b="1">
                <a:solidFill>
                  <a:schemeClr val="bg1"/>
                </a:solidFill>
                <a:latin typeface="+mn-lt"/>
                <a:ea typeface="Montserrat Ultra Light" charset="0"/>
                <a:cs typeface="Arial" panose="020B0604020202020204" pitchFamily="34" charset="0"/>
                <a:sym typeface="Bebas Neue" charset="0"/>
              </a:rPr>
              <a:t>100+</a:t>
            </a:r>
          </a:p>
        </p:txBody>
      </p:sp>
      <p:sp>
        <p:nvSpPr>
          <p:cNvPr id="20" name="TextBox 19">
            <a:extLst>
              <a:ext uri="{FF2B5EF4-FFF2-40B4-BE49-F238E27FC236}">
                <a16:creationId xmlns:a16="http://schemas.microsoft.com/office/drawing/2014/main" id="{28633386-2F53-4D95-9B03-6308B68892AB}"/>
              </a:ext>
            </a:extLst>
          </p:cNvPr>
          <p:cNvSpPr txBox="1"/>
          <p:nvPr userDrawn="1"/>
        </p:nvSpPr>
        <p:spPr>
          <a:xfrm>
            <a:off x="1802197" y="5578646"/>
            <a:ext cx="8587607" cy="338554"/>
          </a:xfrm>
          <a:prstGeom prst="rect">
            <a:avLst/>
          </a:prstGeom>
          <a:noFill/>
        </p:spPr>
        <p:txBody>
          <a:bodyPr wrap="none" rtlCol="0" anchor="ctr" anchorCtr="0">
            <a:spAutoFit/>
          </a:bodyPr>
          <a:lstStyle/>
          <a:p>
            <a:pPr algn="ctr"/>
            <a:r>
              <a:rPr lang="en-US" sz="1600">
                <a:solidFill>
                  <a:schemeClr val="bg1"/>
                </a:solidFill>
                <a:latin typeface="+mn-lt"/>
                <a:ea typeface="Poppins SemiBold" charset="0"/>
                <a:cs typeface="Arial" panose="020B0604020202020204" pitchFamily="34" charset="0"/>
              </a:rPr>
              <a:t>ABOVE-MARKET GROWTH  </a:t>
            </a:r>
            <a:r>
              <a:rPr lang="en-US" sz="1600" b="1">
                <a:solidFill>
                  <a:schemeClr val="bg1"/>
                </a:solidFill>
                <a:latin typeface="+mn-lt"/>
                <a:ea typeface="Poppins SemiBold" charset="0"/>
                <a:cs typeface="Arial Black" panose="020B0604020202020204" pitchFamily="34" charset="0"/>
              </a:rPr>
              <a:t>|</a:t>
            </a:r>
            <a:r>
              <a:rPr lang="en-US" sz="1600">
                <a:solidFill>
                  <a:schemeClr val="bg1"/>
                </a:solidFill>
                <a:latin typeface="+mn-lt"/>
                <a:ea typeface="Poppins SemiBold" charset="0"/>
                <a:cs typeface="Arial" panose="020B0604020202020204" pitchFamily="34" charset="0"/>
              </a:rPr>
              <a:t>  PRODUCTIVITY  </a:t>
            </a:r>
            <a:r>
              <a:rPr lang="en-US" sz="1600" b="1">
                <a:solidFill>
                  <a:schemeClr val="bg1"/>
                </a:solidFill>
                <a:latin typeface="+mn-lt"/>
                <a:ea typeface="Poppins SemiBold" charset="0"/>
                <a:cs typeface="Arial Black" panose="020B0604020202020204" pitchFamily="34" charset="0"/>
              </a:rPr>
              <a:t>|</a:t>
            </a:r>
            <a:r>
              <a:rPr lang="en-US" sz="1600">
                <a:solidFill>
                  <a:schemeClr val="bg1"/>
                </a:solidFill>
                <a:latin typeface="+mn-lt"/>
                <a:ea typeface="Poppins SemiBold" charset="0"/>
                <a:cs typeface="Arial" panose="020B0604020202020204" pitchFamily="34" charset="0"/>
              </a:rPr>
              <a:t>  INTELLECTUAL CAPITAL            VALUE CREATION</a:t>
            </a:r>
          </a:p>
        </p:txBody>
      </p:sp>
      <p:grpSp>
        <p:nvGrpSpPr>
          <p:cNvPr id="21" name="Group 20">
            <a:extLst>
              <a:ext uri="{FF2B5EF4-FFF2-40B4-BE49-F238E27FC236}">
                <a16:creationId xmlns:a16="http://schemas.microsoft.com/office/drawing/2014/main" id="{A71F53C9-ADFD-4CF3-820D-FCDEBED6BFAC}"/>
              </a:ext>
            </a:extLst>
          </p:cNvPr>
          <p:cNvGrpSpPr/>
          <p:nvPr userDrawn="1"/>
        </p:nvGrpSpPr>
        <p:grpSpPr>
          <a:xfrm>
            <a:off x="8333929" y="5687189"/>
            <a:ext cx="297031" cy="153171"/>
            <a:chOff x="0" y="0"/>
            <a:chExt cx="885535" cy="456647"/>
          </a:xfrm>
        </p:grpSpPr>
        <p:pic>
          <p:nvPicPr>
            <p:cNvPr id="22" name="Picture 21" descr="Picture 130">
              <a:extLst>
                <a:ext uri="{FF2B5EF4-FFF2-40B4-BE49-F238E27FC236}">
                  <a16:creationId xmlns:a16="http://schemas.microsoft.com/office/drawing/2014/main" id="{94E1CA67-FC4A-4DD9-B4AB-4D4DA572AEEA}"/>
                </a:ext>
              </a:extLst>
            </p:cNvPr>
            <p:cNvPicPr>
              <a:picLocks noChangeAspect="1"/>
            </p:cNvPicPr>
            <p:nvPr userDrawn="1"/>
          </p:nvPicPr>
          <p:blipFill>
            <a:blip r:embed="rId3" cstate="email">
              <a:alphaModFix amt="20000"/>
              <a:extLst>
                <a:ext uri="{28A0092B-C50C-407E-A947-70E740481C1C}">
                  <a14:useLocalDpi xmlns:a14="http://schemas.microsoft.com/office/drawing/2010/main"/>
                </a:ext>
              </a:extLst>
            </a:blip>
            <a:stretch>
              <a:fillRect/>
            </a:stretch>
          </p:blipFill>
          <p:spPr>
            <a:xfrm rot="10800000">
              <a:off x="0" y="0"/>
              <a:ext cx="235455" cy="456647"/>
            </a:xfrm>
            <a:prstGeom prst="rect">
              <a:avLst/>
            </a:prstGeom>
            <a:ln w="12700" cap="flat">
              <a:noFill/>
              <a:miter lim="400000"/>
            </a:ln>
            <a:effectLst/>
          </p:spPr>
        </p:pic>
        <p:pic>
          <p:nvPicPr>
            <p:cNvPr id="23" name="Picture 22" descr="Picture 131">
              <a:extLst>
                <a:ext uri="{FF2B5EF4-FFF2-40B4-BE49-F238E27FC236}">
                  <a16:creationId xmlns:a16="http://schemas.microsoft.com/office/drawing/2014/main" id="{2AF17120-B6C1-4B74-A4E9-BDA08DB152C3}"/>
                </a:ext>
              </a:extLst>
            </p:cNvPr>
            <p:cNvPicPr>
              <a:picLocks noChangeAspect="1"/>
            </p:cNvPicPr>
            <p:nvPr userDrawn="1"/>
          </p:nvPicPr>
          <p:blipFill>
            <a:blip r:embed="rId3" cstate="email">
              <a:alphaModFix amt="50000"/>
              <a:extLst>
                <a:ext uri="{28A0092B-C50C-407E-A947-70E740481C1C}">
                  <a14:useLocalDpi xmlns:a14="http://schemas.microsoft.com/office/drawing/2010/main"/>
                </a:ext>
              </a:extLst>
            </a:blip>
            <a:stretch>
              <a:fillRect/>
            </a:stretch>
          </p:blipFill>
          <p:spPr>
            <a:xfrm rot="10800000">
              <a:off x="315190" y="0"/>
              <a:ext cx="235455" cy="456647"/>
            </a:xfrm>
            <a:prstGeom prst="rect">
              <a:avLst/>
            </a:prstGeom>
            <a:ln w="12700" cap="flat">
              <a:noFill/>
              <a:miter lim="400000"/>
            </a:ln>
            <a:effectLst/>
          </p:spPr>
        </p:pic>
        <p:pic>
          <p:nvPicPr>
            <p:cNvPr id="24" name="Picture 23" descr="Picture 132">
              <a:extLst>
                <a:ext uri="{FF2B5EF4-FFF2-40B4-BE49-F238E27FC236}">
                  <a16:creationId xmlns:a16="http://schemas.microsoft.com/office/drawing/2014/main" id="{D60DAFEF-CB8F-4CDD-AD60-98E3CF8B001E}"/>
                </a:ext>
              </a:extLst>
            </p:cNvPr>
            <p:cNvPicPr>
              <a:picLocks noChangeAspect="1"/>
            </p:cNvPicPr>
            <p:nvPr userDrawn="1"/>
          </p:nvPicPr>
          <p:blipFill>
            <a:blip r:embed="rId3" cstate="email">
              <a:alphaModFix amt="85000"/>
              <a:extLst>
                <a:ext uri="{28A0092B-C50C-407E-A947-70E740481C1C}">
                  <a14:useLocalDpi xmlns:a14="http://schemas.microsoft.com/office/drawing/2010/main"/>
                </a:ext>
              </a:extLst>
            </a:blip>
            <a:stretch>
              <a:fillRect/>
            </a:stretch>
          </p:blipFill>
          <p:spPr>
            <a:xfrm rot="10800000">
              <a:off x="650079" y="0"/>
              <a:ext cx="235456" cy="456647"/>
            </a:xfrm>
            <a:prstGeom prst="rect">
              <a:avLst/>
            </a:prstGeom>
            <a:ln w="12700" cap="flat">
              <a:noFill/>
              <a:miter lim="400000"/>
            </a:ln>
            <a:effectLst/>
          </p:spPr>
        </p:pic>
      </p:grpSp>
      <p:sp>
        <p:nvSpPr>
          <p:cNvPr id="2" name="Rectangle 1">
            <a:extLst>
              <a:ext uri="{FF2B5EF4-FFF2-40B4-BE49-F238E27FC236}">
                <a16:creationId xmlns:a16="http://schemas.microsoft.com/office/drawing/2014/main" id="{EF83962B-0049-544C-B180-B33CBC41ACBD}"/>
              </a:ext>
            </a:extLst>
          </p:cNvPr>
          <p:cNvSpPr/>
          <p:nvPr userDrawn="1"/>
        </p:nvSpPr>
        <p:spPr>
          <a:xfrm>
            <a:off x="3048000" y="172866"/>
            <a:ext cx="6096000" cy="422552"/>
          </a:xfrm>
          <a:prstGeom prst="rect">
            <a:avLst/>
          </a:prstGeom>
        </p:spPr>
        <p:txBody>
          <a:bodyPr>
            <a:spAutoFit/>
          </a:bodyPr>
          <a:lstStyle/>
          <a:p>
            <a:pPr marL="0" indent="0" algn="ctr" defTabSz="457109">
              <a:lnSpc>
                <a:spcPts val="2899"/>
              </a:lnSpc>
              <a:buNone/>
              <a:tabLst>
                <a:tab pos="1107060" algn="l"/>
              </a:tabLst>
            </a:pPr>
            <a:r>
              <a:rPr lang="en-US" sz="1800" b="1" i="0" kern="0" spc="300">
                <a:solidFill>
                  <a:schemeClr val="bg1"/>
                </a:solidFill>
                <a:latin typeface="+mn-lt"/>
                <a:cs typeface="Arial" panose="020B0604020202020204" pitchFamily="34" charset="0"/>
              </a:rPr>
              <a:t>AT  A  GLANCE</a:t>
            </a:r>
          </a:p>
        </p:txBody>
      </p:sp>
      <p:pic>
        <p:nvPicPr>
          <p:cNvPr id="4" name="Picture 3" descr="Logo&#10;&#10;Description automatically generated">
            <a:extLst>
              <a:ext uri="{FF2B5EF4-FFF2-40B4-BE49-F238E27FC236}">
                <a16:creationId xmlns:a16="http://schemas.microsoft.com/office/drawing/2014/main" id="{F86E57F6-3918-8745-8E3B-A2C63A5918BB}"/>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3466359" y="612776"/>
            <a:ext cx="5259282" cy="1788156"/>
          </a:xfrm>
          <a:prstGeom prst="rect">
            <a:avLst/>
          </a:prstGeom>
        </p:spPr>
      </p:pic>
      <p:sp>
        <p:nvSpPr>
          <p:cNvPr id="28" name="Graphic 7">
            <a:extLst>
              <a:ext uri="{FF2B5EF4-FFF2-40B4-BE49-F238E27FC236}">
                <a16:creationId xmlns:a16="http://schemas.microsoft.com/office/drawing/2014/main" id="{77E5E627-E4A5-8E4D-B3C9-006EA2C9163E}"/>
              </a:ext>
            </a:extLst>
          </p:cNvPr>
          <p:cNvSpPr/>
          <p:nvPr userDrawn="1"/>
        </p:nvSpPr>
        <p:spPr>
          <a:xfrm rot="10800000">
            <a:off x="2423769" y="3413320"/>
            <a:ext cx="2006068" cy="2005655"/>
          </a:xfrm>
          <a:custGeom>
            <a:avLst/>
            <a:gdLst>
              <a:gd name="connsiteX0" fmla="*/ 1565570 w 2307595"/>
              <a:gd name="connsiteY0" fmla="*/ 0 h 2307120"/>
              <a:gd name="connsiteX1" fmla="*/ 741931 w 2307595"/>
              <a:gd name="connsiteY1" fmla="*/ 0 h 2307120"/>
              <a:gd name="connsiteX2" fmla="*/ 629691 w 2307595"/>
              <a:gd name="connsiteY2" fmla="*/ 46513 h 2307120"/>
              <a:gd name="connsiteX3" fmla="*/ 46514 w 2307595"/>
              <a:gd name="connsiteY3" fmla="*/ 629214 h 2307120"/>
              <a:gd name="connsiteX4" fmla="*/ 1 w 2307595"/>
              <a:gd name="connsiteY4" fmla="*/ 741931 h 2307120"/>
              <a:gd name="connsiteX5" fmla="*/ 1 w 2307595"/>
              <a:gd name="connsiteY5" fmla="*/ 1566045 h 2307120"/>
              <a:gd name="connsiteX6" fmla="*/ 46514 w 2307595"/>
              <a:gd name="connsiteY6" fmla="*/ 1677905 h 2307120"/>
              <a:gd name="connsiteX7" fmla="*/ 629215 w 2307595"/>
              <a:gd name="connsiteY7" fmla="*/ 2260606 h 2307120"/>
              <a:gd name="connsiteX8" fmla="*/ 741931 w 2307595"/>
              <a:gd name="connsiteY8" fmla="*/ 2307120 h 2307120"/>
              <a:gd name="connsiteX9" fmla="*/ 1566045 w 2307595"/>
              <a:gd name="connsiteY9" fmla="*/ 2307120 h 2307120"/>
              <a:gd name="connsiteX10" fmla="*/ 1678381 w 2307595"/>
              <a:gd name="connsiteY10" fmla="*/ 2260606 h 2307120"/>
              <a:gd name="connsiteX11" fmla="*/ 2261083 w 2307595"/>
              <a:gd name="connsiteY11" fmla="*/ 1677905 h 2307120"/>
              <a:gd name="connsiteX12" fmla="*/ 2307596 w 2307595"/>
              <a:gd name="connsiteY12" fmla="*/ 1565569 h 2307120"/>
              <a:gd name="connsiteX13" fmla="*/ 2307596 w 2307595"/>
              <a:gd name="connsiteY13" fmla="*/ 741931 h 2307120"/>
              <a:gd name="connsiteX14" fmla="*/ 2261083 w 2307595"/>
              <a:gd name="connsiteY14" fmla="*/ 629690 h 2307120"/>
              <a:gd name="connsiteX15" fmla="*/ 1677906 w 2307595"/>
              <a:gd name="connsiteY15" fmla="*/ 46513 h 2307120"/>
              <a:gd name="connsiteX16" fmla="*/ 1565570 w 2307595"/>
              <a:gd name="connsiteY16" fmla="*/ 0 h 2307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07595" h="2307120">
                <a:moveTo>
                  <a:pt x="1565570" y="0"/>
                </a:moveTo>
                <a:lnTo>
                  <a:pt x="741931" y="0"/>
                </a:lnTo>
                <a:cubicBezTo>
                  <a:pt x="699832" y="19"/>
                  <a:pt x="659462" y="16748"/>
                  <a:pt x="629691" y="46513"/>
                </a:cubicBezTo>
                <a:lnTo>
                  <a:pt x="46514" y="629214"/>
                </a:lnTo>
                <a:cubicBezTo>
                  <a:pt x="16632" y="659103"/>
                  <a:pt x="-107" y="699667"/>
                  <a:pt x="1" y="741931"/>
                </a:cubicBezTo>
                <a:lnTo>
                  <a:pt x="1" y="1566045"/>
                </a:lnTo>
                <a:cubicBezTo>
                  <a:pt x="120" y="1608012"/>
                  <a:pt x="16842" y="1648227"/>
                  <a:pt x="46514" y="1677905"/>
                </a:cubicBezTo>
                <a:lnTo>
                  <a:pt x="629215" y="2260606"/>
                </a:lnTo>
                <a:cubicBezTo>
                  <a:pt x="659103" y="2290488"/>
                  <a:pt x="699668" y="2307227"/>
                  <a:pt x="741931" y="2307120"/>
                </a:cubicBezTo>
                <a:lnTo>
                  <a:pt x="1566045" y="2307120"/>
                </a:lnTo>
                <a:cubicBezTo>
                  <a:pt x="1608177" y="2307126"/>
                  <a:pt x="1648586" y="2290395"/>
                  <a:pt x="1678381" y="2260606"/>
                </a:cubicBezTo>
                <a:lnTo>
                  <a:pt x="2261083" y="1677905"/>
                </a:lnTo>
                <a:cubicBezTo>
                  <a:pt x="2290871" y="1648110"/>
                  <a:pt x="2307603" y="1607701"/>
                  <a:pt x="2307596" y="1565569"/>
                </a:cubicBezTo>
                <a:lnTo>
                  <a:pt x="2307596" y="741931"/>
                </a:lnTo>
                <a:cubicBezTo>
                  <a:pt x="2307577" y="699832"/>
                  <a:pt x="2290848" y="659462"/>
                  <a:pt x="2261083" y="629690"/>
                </a:cubicBezTo>
                <a:lnTo>
                  <a:pt x="1677906" y="46513"/>
                </a:lnTo>
                <a:cubicBezTo>
                  <a:pt x="1648111" y="16725"/>
                  <a:pt x="1607702" y="-7"/>
                  <a:pt x="1565570" y="0"/>
                </a:cubicBezTo>
                <a:close/>
              </a:path>
            </a:pathLst>
          </a:custGeom>
          <a:noFill/>
          <a:ln w="31750" cap="flat">
            <a:gradFill>
              <a:gsLst>
                <a:gs pos="0">
                  <a:schemeClr val="accent1"/>
                </a:gs>
                <a:gs pos="100000">
                  <a:schemeClr val="accent3"/>
                </a:gs>
              </a:gsLst>
              <a:lin ang="5400000" scaled="1"/>
            </a:gradFill>
            <a:prstDash val="solid"/>
            <a:miter/>
          </a:ln>
          <a:effectLst/>
        </p:spPr>
        <p:txBody>
          <a:bodyPr rtlCol="0" anchor="ctr"/>
          <a:lstStyle/>
          <a:p>
            <a:endParaRPr lang="en-US">
              <a:latin typeface="+mn-lt"/>
            </a:endParaRPr>
          </a:p>
        </p:txBody>
      </p:sp>
      <p:sp>
        <p:nvSpPr>
          <p:cNvPr id="29" name="Graphic 7">
            <a:extLst>
              <a:ext uri="{FF2B5EF4-FFF2-40B4-BE49-F238E27FC236}">
                <a16:creationId xmlns:a16="http://schemas.microsoft.com/office/drawing/2014/main" id="{CED29295-F333-5C49-9F1C-F89336586C9E}"/>
              </a:ext>
            </a:extLst>
          </p:cNvPr>
          <p:cNvSpPr/>
          <p:nvPr userDrawn="1"/>
        </p:nvSpPr>
        <p:spPr>
          <a:xfrm rot="10800000">
            <a:off x="5085083" y="3413320"/>
            <a:ext cx="2006068" cy="2005655"/>
          </a:xfrm>
          <a:custGeom>
            <a:avLst/>
            <a:gdLst>
              <a:gd name="connsiteX0" fmla="*/ 1565570 w 2307595"/>
              <a:gd name="connsiteY0" fmla="*/ 0 h 2307120"/>
              <a:gd name="connsiteX1" fmla="*/ 741931 w 2307595"/>
              <a:gd name="connsiteY1" fmla="*/ 0 h 2307120"/>
              <a:gd name="connsiteX2" fmla="*/ 629691 w 2307595"/>
              <a:gd name="connsiteY2" fmla="*/ 46513 h 2307120"/>
              <a:gd name="connsiteX3" fmla="*/ 46514 w 2307595"/>
              <a:gd name="connsiteY3" fmla="*/ 629214 h 2307120"/>
              <a:gd name="connsiteX4" fmla="*/ 1 w 2307595"/>
              <a:gd name="connsiteY4" fmla="*/ 741931 h 2307120"/>
              <a:gd name="connsiteX5" fmla="*/ 1 w 2307595"/>
              <a:gd name="connsiteY5" fmla="*/ 1566045 h 2307120"/>
              <a:gd name="connsiteX6" fmla="*/ 46514 w 2307595"/>
              <a:gd name="connsiteY6" fmla="*/ 1677905 h 2307120"/>
              <a:gd name="connsiteX7" fmla="*/ 629215 w 2307595"/>
              <a:gd name="connsiteY7" fmla="*/ 2260606 h 2307120"/>
              <a:gd name="connsiteX8" fmla="*/ 741931 w 2307595"/>
              <a:gd name="connsiteY8" fmla="*/ 2307120 h 2307120"/>
              <a:gd name="connsiteX9" fmla="*/ 1566045 w 2307595"/>
              <a:gd name="connsiteY9" fmla="*/ 2307120 h 2307120"/>
              <a:gd name="connsiteX10" fmla="*/ 1678381 w 2307595"/>
              <a:gd name="connsiteY10" fmla="*/ 2260606 h 2307120"/>
              <a:gd name="connsiteX11" fmla="*/ 2261083 w 2307595"/>
              <a:gd name="connsiteY11" fmla="*/ 1677905 h 2307120"/>
              <a:gd name="connsiteX12" fmla="*/ 2307596 w 2307595"/>
              <a:gd name="connsiteY12" fmla="*/ 1565569 h 2307120"/>
              <a:gd name="connsiteX13" fmla="*/ 2307596 w 2307595"/>
              <a:gd name="connsiteY13" fmla="*/ 741931 h 2307120"/>
              <a:gd name="connsiteX14" fmla="*/ 2261083 w 2307595"/>
              <a:gd name="connsiteY14" fmla="*/ 629690 h 2307120"/>
              <a:gd name="connsiteX15" fmla="*/ 1677906 w 2307595"/>
              <a:gd name="connsiteY15" fmla="*/ 46513 h 2307120"/>
              <a:gd name="connsiteX16" fmla="*/ 1565570 w 2307595"/>
              <a:gd name="connsiteY16" fmla="*/ 0 h 2307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07595" h="2307120">
                <a:moveTo>
                  <a:pt x="1565570" y="0"/>
                </a:moveTo>
                <a:lnTo>
                  <a:pt x="741931" y="0"/>
                </a:lnTo>
                <a:cubicBezTo>
                  <a:pt x="699832" y="19"/>
                  <a:pt x="659462" y="16748"/>
                  <a:pt x="629691" y="46513"/>
                </a:cubicBezTo>
                <a:lnTo>
                  <a:pt x="46514" y="629214"/>
                </a:lnTo>
                <a:cubicBezTo>
                  <a:pt x="16632" y="659103"/>
                  <a:pt x="-107" y="699667"/>
                  <a:pt x="1" y="741931"/>
                </a:cubicBezTo>
                <a:lnTo>
                  <a:pt x="1" y="1566045"/>
                </a:lnTo>
                <a:cubicBezTo>
                  <a:pt x="120" y="1608012"/>
                  <a:pt x="16842" y="1648227"/>
                  <a:pt x="46514" y="1677905"/>
                </a:cubicBezTo>
                <a:lnTo>
                  <a:pt x="629215" y="2260606"/>
                </a:lnTo>
                <a:cubicBezTo>
                  <a:pt x="659103" y="2290488"/>
                  <a:pt x="699668" y="2307227"/>
                  <a:pt x="741931" y="2307120"/>
                </a:cubicBezTo>
                <a:lnTo>
                  <a:pt x="1566045" y="2307120"/>
                </a:lnTo>
                <a:cubicBezTo>
                  <a:pt x="1608177" y="2307126"/>
                  <a:pt x="1648586" y="2290395"/>
                  <a:pt x="1678381" y="2260606"/>
                </a:cubicBezTo>
                <a:lnTo>
                  <a:pt x="2261083" y="1677905"/>
                </a:lnTo>
                <a:cubicBezTo>
                  <a:pt x="2290871" y="1648110"/>
                  <a:pt x="2307603" y="1607701"/>
                  <a:pt x="2307596" y="1565569"/>
                </a:cubicBezTo>
                <a:lnTo>
                  <a:pt x="2307596" y="741931"/>
                </a:lnTo>
                <a:cubicBezTo>
                  <a:pt x="2307577" y="699832"/>
                  <a:pt x="2290848" y="659462"/>
                  <a:pt x="2261083" y="629690"/>
                </a:cubicBezTo>
                <a:lnTo>
                  <a:pt x="1677906" y="46513"/>
                </a:lnTo>
                <a:cubicBezTo>
                  <a:pt x="1648111" y="16725"/>
                  <a:pt x="1607702" y="-7"/>
                  <a:pt x="1565570" y="0"/>
                </a:cubicBezTo>
                <a:close/>
              </a:path>
            </a:pathLst>
          </a:custGeom>
          <a:noFill/>
          <a:ln w="31750" cap="flat">
            <a:gradFill>
              <a:gsLst>
                <a:gs pos="0">
                  <a:schemeClr val="accent1"/>
                </a:gs>
                <a:gs pos="100000">
                  <a:schemeClr val="accent3"/>
                </a:gs>
              </a:gsLst>
              <a:lin ang="5400000" scaled="1"/>
            </a:gradFill>
            <a:prstDash val="solid"/>
            <a:miter/>
          </a:ln>
          <a:effectLst/>
        </p:spPr>
        <p:txBody>
          <a:bodyPr rtlCol="0" anchor="ctr"/>
          <a:lstStyle/>
          <a:p>
            <a:endParaRPr lang="en-US">
              <a:latin typeface="+mn-lt"/>
            </a:endParaRPr>
          </a:p>
        </p:txBody>
      </p:sp>
      <p:sp>
        <p:nvSpPr>
          <p:cNvPr id="30" name="Graphic 7">
            <a:extLst>
              <a:ext uri="{FF2B5EF4-FFF2-40B4-BE49-F238E27FC236}">
                <a16:creationId xmlns:a16="http://schemas.microsoft.com/office/drawing/2014/main" id="{77E95B64-EB72-4C40-BF8C-F83B52D965F4}"/>
              </a:ext>
            </a:extLst>
          </p:cNvPr>
          <p:cNvSpPr/>
          <p:nvPr userDrawn="1"/>
        </p:nvSpPr>
        <p:spPr>
          <a:xfrm rot="10800000">
            <a:off x="7746397" y="3413320"/>
            <a:ext cx="2006068" cy="2005655"/>
          </a:xfrm>
          <a:custGeom>
            <a:avLst/>
            <a:gdLst>
              <a:gd name="connsiteX0" fmla="*/ 1565570 w 2307595"/>
              <a:gd name="connsiteY0" fmla="*/ 0 h 2307120"/>
              <a:gd name="connsiteX1" fmla="*/ 741931 w 2307595"/>
              <a:gd name="connsiteY1" fmla="*/ 0 h 2307120"/>
              <a:gd name="connsiteX2" fmla="*/ 629691 w 2307595"/>
              <a:gd name="connsiteY2" fmla="*/ 46513 h 2307120"/>
              <a:gd name="connsiteX3" fmla="*/ 46514 w 2307595"/>
              <a:gd name="connsiteY3" fmla="*/ 629214 h 2307120"/>
              <a:gd name="connsiteX4" fmla="*/ 1 w 2307595"/>
              <a:gd name="connsiteY4" fmla="*/ 741931 h 2307120"/>
              <a:gd name="connsiteX5" fmla="*/ 1 w 2307595"/>
              <a:gd name="connsiteY5" fmla="*/ 1566045 h 2307120"/>
              <a:gd name="connsiteX6" fmla="*/ 46514 w 2307595"/>
              <a:gd name="connsiteY6" fmla="*/ 1677905 h 2307120"/>
              <a:gd name="connsiteX7" fmla="*/ 629215 w 2307595"/>
              <a:gd name="connsiteY7" fmla="*/ 2260606 h 2307120"/>
              <a:gd name="connsiteX8" fmla="*/ 741931 w 2307595"/>
              <a:gd name="connsiteY8" fmla="*/ 2307120 h 2307120"/>
              <a:gd name="connsiteX9" fmla="*/ 1566045 w 2307595"/>
              <a:gd name="connsiteY9" fmla="*/ 2307120 h 2307120"/>
              <a:gd name="connsiteX10" fmla="*/ 1678381 w 2307595"/>
              <a:gd name="connsiteY10" fmla="*/ 2260606 h 2307120"/>
              <a:gd name="connsiteX11" fmla="*/ 2261083 w 2307595"/>
              <a:gd name="connsiteY11" fmla="*/ 1677905 h 2307120"/>
              <a:gd name="connsiteX12" fmla="*/ 2307596 w 2307595"/>
              <a:gd name="connsiteY12" fmla="*/ 1565569 h 2307120"/>
              <a:gd name="connsiteX13" fmla="*/ 2307596 w 2307595"/>
              <a:gd name="connsiteY13" fmla="*/ 741931 h 2307120"/>
              <a:gd name="connsiteX14" fmla="*/ 2261083 w 2307595"/>
              <a:gd name="connsiteY14" fmla="*/ 629690 h 2307120"/>
              <a:gd name="connsiteX15" fmla="*/ 1677906 w 2307595"/>
              <a:gd name="connsiteY15" fmla="*/ 46513 h 2307120"/>
              <a:gd name="connsiteX16" fmla="*/ 1565570 w 2307595"/>
              <a:gd name="connsiteY16" fmla="*/ 0 h 2307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07595" h="2307120">
                <a:moveTo>
                  <a:pt x="1565570" y="0"/>
                </a:moveTo>
                <a:lnTo>
                  <a:pt x="741931" y="0"/>
                </a:lnTo>
                <a:cubicBezTo>
                  <a:pt x="699832" y="19"/>
                  <a:pt x="659462" y="16748"/>
                  <a:pt x="629691" y="46513"/>
                </a:cubicBezTo>
                <a:lnTo>
                  <a:pt x="46514" y="629214"/>
                </a:lnTo>
                <a:cubicBezTo>
                  <a:pt x="16632" y="659103"/>
                  <a:pt x="-107" y="699667"/>
                  <a:pt x="1" y="741931"/>
                </a:cubicBezTo>
                <a:lnTo>
                  <a:pt x="1" y="1566045"/>
                </a:lnTo>
                <a:cubicBezTo>
                  <a:pt x="120" y="1608012"/>
                  <a:pt x="16842" y="1648227"/>
                  <a:pt x="46514" y="1677905"/>
                </a:cubicBezTo>
                <a:lnTo>
                  <a:pt x="629215" y="2260606"/>
                </a:lnTo>
                <a:cubicBezTo>
                  <a:pt x="659103" y="2290488"/>
                  <a:pt x="699668" y="2307227"/>
                  <a:pt x="741931" y="2307120"/>
                </a:cubicBezTo>
                <a:lnTo>
                  <a:pt x="1566045" y="2307120"/>
                </a:lnTo>
                <a:cubicBezTo>
                  <a:pt x="1608177" y="2307126"/>
                  <a:pt x="1648586" y="2290395"/>
                  <a:pt x="1678381" y="2260606"/>
                </a:cubicBezTo>
                <a:lnTo>
                  <a:pt x="2261083" y="1677905"/>
                </a:lnTo>
                <a:cubicBezTo>
                  <a:pt x="2290871" y="1648110"/>
                  <a:pt x="2307603" y="1607701"/>
                  <a:pt x="2307596" y="1565569"/>
                </a:cubicBezTo>
                <a:lnTo>
                  <a:pt x="2307596" y="741931"/>
                </a:lnTo>
                <a:cubicBezTo>
                  <a:pt x="2307577" y="699832"/>
                  <a:pt x="2290848" y="659462"/>
                  <a:pt x="2261083" y="629690"/>
                </a:cubicBezTo>
                <a:lnTo>
                  <a:pt x="1677906" y="46513"/>
                </a:lnTo>
                <a:cubicBezTo>
                  <a:pt x="1648111" y="16725"/>
                  <a:pt x="1607702" y="-7"/>
                  <a:pt x="1565570" y="0"/>
                </a:cubicBezTo>
                <a:close/>
              </a:path>
            </a:pathLst>
          </a:custGeom>
          <a:noFill/>
          <a:ln w="31750" cap="flat">
            <a:gradFill>
              <a:gsLst>
                <a:gs pos="0">
                  <a:schemeClr val="accent1"/>
                </a:gs>
                <a:gs pos="100000">
                  <a:schemeClr val="accent3"/>
                </a:gs>
              </a:gsLst>
              <a:lin ang="5400000" scaled="1"/>
            </a:gradFill>
            <a:prstDash val="solid"/>
            <a:miter/>
          </a:ln>
          <a:effectLst/>
        </p:spPr>
        <p:txBody>
          <a:bodyPr rtlCol="0" anchor="ctr"/>
          <a:lstStyle/>
          <a:p>
            <a:endParaRPr lang="en-US">
              <a:latin typeface="+mn-lt"/>
            </a:endParaRPr>
          </a:p>
        </p:txBody>
      </p:sp>
    </p:spTree>
    <p:extLst>
      <p:ext uri="{BB962C8B-B14F-4D97-AF65-F5344CB8AC3E}">
        <p14:creationId xmlns:p14="http://schemas.microsoft.com/office/powerpoint/2010/main" val="4054020967"/>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RA Overview B">
    <p:spTree>
      <p:nvGrpSpPr>
        <p:cNvPr id="1" name=""/>
        <p:cNvGrpSpPr/>
        <p:nvPr/>
      </p:nvGrpSpPr>
      <p:grpSpPr>
        <a:xfrm>
          <a:off x="0" y="0"/>
          <a:ext cx="0" cy="0"/>
          <a:chOff x="0" y="0"/>
          <a:chExt cx="0" cy="0"/>
        </a:xfrm>
      </p:grpSpPr>
      <p:graphicFrame>
        <p:nvGraphicFramePr>
          <p:cNvPr id="73" name="Chart 72">
            <a:extLst>
              <a:ext uri="{FF2B5EF4-FFF2-40B4-BE49-F238E27FC236}">
                <a16:creationId xmlns:a16="http://schemas.microsoft.com/office/drawing/2014/main" id="{36113A03-5CB2-5543-8A12-66099DC7458D}"/>
              </a:ext>
            </a:extLst>
          </p:cNvPr>
          <p:cNvGraphicFramePr/>
          <p:nvPr userDrawn="1">
            <p:extLst>
              <p:ext uri="{D42A27DB-BD31-4B8C-83A1-F6EECF244321}">
                <p14:modId xmlns:p14="http://schemas.microsoft.com/office/powerpoint/2010/main" val="48688039"/>
              </p:ext>
            </p:extLst>
          </p:nvPr>
        </p:nvGraphicFramePr>
        <p:xfrm>
          <a:off x="6655380" y="1374332"/>
          <a:ext cx="2918868" cy="1945914"/>
        </p:xfrm>
        <a:graphic>
          <a:graphicData uri="http://schemas.openxmlformats.org/drawingml/2006/chart">
            <c:chart xmlns:c="http://schemas.openxmlformats.org/drawingml/2006/chart" xmlns:r="http://schemas.openxmlformats.org/officeDocument/2006/relationships" r:id="rId2"/>
          </a:graphicData>
        </a:graphic>
      </p:graphicFrame>
      <p:sp>
        <p:nvSpPr>
          <p:cNvPr id="74" name="Rectangle 73">
            <a:extLst>
              <a:ext uri="{FF2B5EF4-FFF2-40B4-BE49-F238E27FC236}">
                <a16:creationId xmlns:a16="http://schemas.microsoft.com/office/drawing/2014/main" id="{2A8F0F41-1D0B-6E4A-AA22-BF484E26CD03}"/>
              </a:ext>
            </a:extLst>
          </p:cNvPr>
          <p:cNvSpPr/>
          <p:nvPr userDrawn="1"/>
        </p:nvSpPr>
        <p:spPr bwMode="auto">
          <a:xfrm>
            <a:off x="1" y="0"/>
            <a:ext cx="2940907" cy="6858000"/>
          </a:xfrm>
          <a:prstGeom prst="rect">
            <a:avLst/>
          </a:prstGeom>
          <a:gradFill>
            <a:gsLst>
              <a:gs pos="100000">
                <a:schemeClr val="accent2"/>
              </a:gs>
              <a:gs pos="34000">
                <a:schemeClr val="accent1"/>
              </a:gs>
            </a:gsLst>
            <a:lin ang="8400000" scaled="0"/>
          </a:gradFill>
          <a:ln>
            <a:headEnd/>
            <a:tailEnd/>
          </a:ln>
          <a:effectLst/>
          <a:scene3d>
            <a:camera prst="orthographicFront"/>
            <a:lightRig rig="threePt" dir="t">
              <a:rot lat="0" lon="0" rev="1200000"/>
            </a:lightRig>
          </a:scene3d>
          <a:sp3d/>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defTabSz="914400" eaLnBrk="0" fontAlgn="base" hangingPunct="0">
              <a:spcBef>
                <a:spcPct val="0"/>
              </a:spcBef>
              <a:spcAft>
                <a:spcPct val="0"/>
              </a:spcAft>
            </a:pPr>
            <a:endParaRPr lang="en-US">
              <a:solidFill>
                <a:schemeClr val="tx1"/>
              </a:solidFill>
              <a:latin typeface="+mj-lt"/>
            </a:endParaRPr>
          </a:p>
        </p:txBody>
      </p:sp>
      <p:sp>
        <p:nvSpPr>
          <p:cNvPr id="75" name="Title 1">
            <a:extLst>
              <a:ext uri="{FF2B5EF4-FFF2-40B4-BE49-F238E27FC236}">
                <a16:creationId xmlns:a16="http://schemas.microsoft.com/office/drawing/2014/main" id="{C7D730A4-6E71-C74F-B031-869016314017}"/>
              </a:ext>
            </a:extLst>
          </p:cNvPr>
          <p:cNvSpPr txBox="1">
            <a:spLocks/>
          </p:cNvSpPr>
          <p:nvPr userDrawn="1"/>
        </p:nvSpPr>
        <p:spPr>
          <a:xfrm>
            <a:off x="290049" y="2002229"/>
            <a:ext cx="2413000" cy="2423740"/>
          </a:xfrm>
          <a:prstGeom prst="rect">
            <a:avLst/>
          </a:prstGeom>
          <a:noFill/>
        </p:spPr>
        <p:txBody>
          <a:bodyPr anchor="ctr" anchorCtr="0">
            <a:spAutoFit/>
          </a:bodyPr>
          <a:lstStyle>
            <a:defPPr>
              <a:defRPr lang="en-US"/>
            </a:defPPr>
            <a:lvl1pPr algn="ctr" defTabSz="914400" fontAlgn="base">
              <a:lnSpc>
                <a:spcPct val="100000"/>
              </a:lnSpc>
              <a:spcBef>
                <a:spcPct val="0"/>
              </a:spcBef>
              <a:spcAft>
                <a:spcPct val="0"/>
              </a:spcAft>
              <a:defRPr sz="3400" kern="0">
                <a:solidFill>
                  <a:schemeClr val="tx1">
                    <a:lumMod val="65000"/>
                    <a:lumOff val="35000"/>
                  </a:schemeClr>
                </a:solidFill>
                <a:latin typeface="Arial"/>
                <a:ea typeface="+mj-ea"/>
                <a:cs typeface="Arial"/>
              </a:defRPr>
            </a:lvl1pPr>
            <a:lvl2pPr fontAlgn="base">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2pPr>
            <a:lvl3pPr fontAlgn="base">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3pPr>
            <a:lvl4pPr fontAlgn="base">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4pPr>
            <a:lvl5pPr fontAlgn="base">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5pPr>
            <a:lvl6pPr marL="1218997" fontAlgn="base">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6pPr>
            <a:lvl7pPr marL="2437994" fontAlgn="base">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7pPr>
            <a:lvl8pPr marL="3656991" fontAlgn="base">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8pPr>
            <a:lvl9pPr marL="4875988" fontAlgn="base">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9pPr>
          </a:lstStyle>
          <a:p>
            <a:pPr algn="l">
              <a:spcAft>
                <a:spcPts val="1200"/>
              </a:spcAft>
            </a:pPr>
            <a:r>
              <a:rPr lang="en-US" sz="1800" b="1">
                <a:solidFill>
                  <a:schemeClr val="bg1"/>
                </a:solidFill>
                <a:latin typeface="+mj-lt"/>
              </a:rPr>
              <a:t>Our strategy is to bring the Connected Enterprise to life </a:t>
            </a:r>
            <a:endParaRPr lang="en-US" sz="1800">
              <a:solidFill>
                <a:schemeClr val="bg1"/>
              </a:solidFill>
              <a:latin typeface="+mj-lt"/>
            </a:endParaRPr>
          </a:p>
          <a:p>
            <a:pPr algn="l">
              <a:lnSpc>
                <a:spcPct val="150000"/>
              </a:lnSpc>
              <a:spcAft>
                <a:spcPts val="1200"/>
              </a:spcAft>
            </a:pPr>
            <a:r>
              <a:rPr lang="en-US" sz="1200">
                <a:solidFill>
                  <a:schemeClr val="bg1"/>
                </a:solidFill>
                <a:latin typeface="+mj-lt"/>
              </a:rPr>
              <a:t>We integrate control and information across the enterprise to help industrial companies and their people be more productive and sustainable. </a:t>
            </a:r>
          </a:p>
        </p:txBody>
      </p:sp>
      <p:pic>
        <p:nvPicPr>
          <p:cNvPr id="76" name="Picture 75">
            <a:extLst>
              <a:ext uri="{FF2B5EF4-FFF2-40B4-BE49-F238E27FC236}">
                <a16:creationId xmlns:a16="http://schemas.microsoft.com/office/drawing/2014/main" id="{3672B59B-56BC-A548-90C7-97C339D15793}"/>
              </a:ext>
            </a:extLst>
          </p:cNvPr>
          <p:cNvPicPr>
            <a:picLocks noChangeAspect="1"/>
          </p:cNvPicPr>
          <p:nvPr userDrawn="1"/>
        </p:nvPicPr>
        <p:blipFill>
          <a:blip r:embed="rId3" cstate="screen">
            <a:biLevel thresh="25000"/>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a:ext>
            </a:extLst>
          </a:blip>
          <a:stretch>
            <a:fillRect/>
          </a:stretch>
        </p:blipFill>
        <p:spPr>
          <a:xfrm>
            <a:off x="264648" y="593363"/>
            <a:ext cx="2399987" cy="555815"/>
          </a:xfrm>
          <a:prstGeom prst="rect">
            <a:avLst/>
          </a:prstGeom>
        </p:spPr>
      </p:pic>
      <p:sp>
        <p:nvSpPr>
          <p:cNvPr id="77" name="TextBox 76">
            <a:extLst>
              <a:ext uri="{FF2B5EF4-FFF2-40B4-BE49-F238E27FC236}">
                <a16:creationId xmlns:a16="http://schemas.microsoft.com/office/drawing/2014/main" id="{B18DC409-F89B-5B40-A89C-CE5EF6D91186}"/>
              </a:ext>
            </a:extLst>
          </p:cNvPr>
          <p:cNvSpPr txBox="1"/>
          <p:nvPr userDrawn="1"/>
        </p:nvSpPr>
        <p:spPr>
          <a:xfrm>
            <a:off x="6419594" y="4519600"/>
            <a:ext cx="1018456" cy="584705"/>
          </a:xfrm>
          <a:prstGeom prst="rect">
            <a:avLst/>
          </a:prstGeom>
          <a:noFill/>
        </p:spPr>
        <p:txBody>
          <a:bodyPr wrap="square" lIns="91367" tIns="45685" rIns="91367" bIns="45685" rtlCol="0">
            <a:spAutoFit/>
          </a:bodyPr>
          <a:lstStyle/>
          <a:p>
            <a:pPr defTabSz="609159"/>
            <a:r>
              <a:rPr lang="en-US" sz="3200">
                <a:solidFill>
                  <a:schemeClr val="bg2"/>
                </a:solidFill>
                <a:latin typeface="+mj-lt"/>
                <a:cs typeface="Arial" charset="0"/>
              </a:rPr>
              <a:t>23k</a:t>
            </a:r>
            <a:endParaRPr lang="en-US" sz="3200" b="1" i="1" spc="-100">
              <a:solidFill>
                <a:schemeClr val="bg2"/>
              </a:solidFill>
              <a:latin typeface="+mj-lt"/>
            </a:endParaRPr>
          </a:p>
        </p:txBody>
      </p:sp>
      <p:sp>
        <p:nvSpPr>
          <p:cNvPr id="78" name="TextBox 77">
            <a:extLst>
              <a:ext uri="{FF2B5EF4-FFF2-40B4-BE49-F238E27FC236}">
                <a16:creationId xmlns:a16="http://schemas.microsoft.com/office/drawing/2014/main" id="{51EB172E-BD25-9A42-8754-E8B16077C9F8}"/>
              </a:ext>
            </a:extLst>
          </p:cNvPr>
          <p:cNvSpPr txBox="1"/>
          <p:nvPr userDrawn="1"/>
        </p:nvSpPr>
        <p:spPr>
          <a:xfrm>
            <a:off x="7189581" y="4594011"/>
            <a:ext cx="1676400" cy="430887"/>
          </a:xfrm>
          <a:prstGeom prst="rect">
            <a:avLst/>
          </a:prstGeom>
        </p:spPr>
        <p:txBody>
          <a:bodyPr wrap="square" rtlCol="0" anchor="t">
            <a:spAutoFit/>
          </a:bodyPr>
          <a:lstStyle/>
          <a:p>
            <a:pPr defTabSz="914400"/>
            <a:r>
              <a:rPr lang="en-US" sz="1100">
                <a:solidFill>
                  <a:schemeClr val="bg2"/>
                </a:solidFill>
                <a:latin typeface="+mj-lt"/>
              </a:rPr>
              <a:t>Employees: more than half outside the U.S.</a:t>
            </a:r>
            <a:endParaRPr lang="en-US" sz="1100" kern="0">
              <a:solidFill>
                <a:schemeClr val="bg2"/>
              </a:solidFill>
              <a:latin typeface="+mj-lt"/>
            </a:endParaRPr>
          </a:p>
        </p:txBody>
      </p:sp>
      <p:sp>
        <p:nvSpPr>
          <p:cNvPr id="79" name="TextBox 78">
            <a:extLst>
              <a:ext uri="{FF2B5EF4-FFF2-40B4-BE49-F238E27FC236}">
                <a16:creationId xmlns:a16="http://schemas.microsoft.com/office/drawing/2014/main" id="{BB909C8C-A4BA-6048-A39B-86C9552D0544}"/>
              </a:ext>
            </a:extLst>
          </p:cNvPr>
          <p:cNvSpPr txBox="1"/>
          <p:nvPr userDrawn="1"/>
        </p:nvSpPr>
        <p:spPr>
          <a:xfrm>
            <a:off x="3141029" y="516740"/>
            <a:ext cx="2993037" cy="369261"/>
          </a:xfrm>
          <a:prstGeom prst="rect">
            <a:avLst/>
          </a:prstGeom>
          <a:noFill/>
        </p:spPr>
        <p:txBody>
          <a:bodyPr wrap="square" lIns="91367" tIns="45685" rIns="91367" bIns="45685" rtlCol="0">
            <a:spAutoFit/>
          </a:bodyPr>
          <a:lstStyle/>
          <a:p>
            <a:pPr defTabSz="609159"/>
            <a:r>
              <a:rPr lang="en-US" sz="1800" b="1" spc="300">
                <a:latin typeface="+mj-lt"/>
                <a:cs typeface="Arial" charset="0"/>
              </a:rPr>
              <a:t>AT A GLANCE</a:t>
            </a:r>
            <a:endParaRPr lang="en-US" sz="1800" b="1" spc="300">
              <a:latin typeface="+mj-lt"/>
            </a:endParaRPr>
          </a:p>
        </p:txBody>
      </p:sp>
      <p:graphicFrame>
        <p:nvGraphicFramePr>
          <p:cNvPr id="80" name="Chart 79">
            <a:extLst>
              <a:ext uri="{FF2B5EF4-FFF2-40B4-BE49-F238E27FC236}">
                <a16:creationId xmlns:a16="http://schemas.microsoft.com/office/drawing/2014/main" id="{1D7FC72A-B96E-7345-BBFA-47CFE30269FA}"/>
              </a:ext>
            </a:extLst>
          </p:cNvPr>
          <p:cNvGraphicFramePr/>
          <p:nvPr userDrawn="1">
            <p:extLst>
              <p:ext uri="{D42A27DB-BD31-4B8C-83A1-F6EECF244321}">
                <p14:modId xmlns:p14="http://schemas.microsoft.com/office/powerpoint/2010/main" val="2961151391"/>
              </p:ext>
            </p:extLst>
          </p:nvPr>
        </p:nvGraphicFramePr>
        <p:xfrm>
          <a:off x="3005992" y="1350444"/>
          <a:ext cx="3278869" cy="1993691"/>
        </p:xfrm>
        <a:graphic>
          <a:graphicData uri="http://schemas.openxmlformats.org/drawingml/2006/chart">
            <c:chart xmlns:c="http://schemas.openxmlformats.org/drawingml/2006/chart" xmlns:r="http://schemas.openxmlformats.org/officeDocument/2006/relationships" r:id="rId5"/>
          </a:graphicData>
        </a:graphic>
      </p:graphicFrame>
      <p:sp>
        <p:nvSpPr>
          <p:cNvPr id="81" name="TextBox 80">
            <a:extLst>
              <a:ext uri="{FF2B5EF4-FFF2-40B4-BE49-F238E27FC236}">
                <a16:creationId xmlns:a16="http://schemas.microsoft.com/office/drawing/2014/main" id="{733C55D6-4AA7-D74D-95EC-9C33FDC0C234}"/>
              </a:ext>
            </a:extLst>
          </p:cNvPr>
          <p:cNvSpPr txBox="1"/>
          <p:nvPr userDrawn="1"/>
        </p:nvSpPr>
        <p:spPr>
          <a:xfrm>
            <a:off x="3975898" y="3382054"/>
            <a:ext cx="1316337" cy="307777"/>
          </a:xfrm>
          <a:prstGeom prst="rect">
            <a:avLst/>
          </a:prstGeom>
        </p:spPr>
        <p:txBody>
          <a:bodyPr wrap="square" rtlCol="0" anchor="t">
            <a:spAutoFit/>
          </a:bodyPr>
          <a:lstStyle/>
          <a:p>
            <a:pPr marL="0" indent="0" algn="ctr" defTabSz="914400">
              <a:buNone/>
            </a:pPr>
            <a:r>
              <a:rPr lang="en-US" sz="1400" b="0" kern="0">
                <a:solidFill>
                  <a:schemeClr val="bg2"/>
                </a:solidFill>
                <a:latin typeface="+mj-lt"/>
              </a:rPr>
              <a:t>BY</a:t>
            </a:r>
            <a:r>
              <a:rPr lang="en-US" sz="1400" b="1" kern="0">
                <a:solidFill>
                  <a:schemeClr val="bg2"/>
                </a:solidFill>
                <a:latin typeface="+mj-lt"/>
              </a:rPr>
              <a:t> REGION</a:t>
            </a:r>
          </a:p>
        </p:txBody>
      </p:sp>
      <p:cxnSp>
        <p:nvCxnSpPr>
          <p:cNvPr id="82" name="Straight Connector 81">
            <a:extLst>
              <a:ext uri="{FF2B5EF4-FFF2-40B4-BE49-F238E27FC236}">
                <a16:creationId xmlns:a16="http://schemas.microsoft.com/office/drawing/2014/main" id="{0605BBE9-8B24-5449-BE2C-F68BE5778EAE}"/>
              </a:ext>
            </a:extLst>
          </p:cNvPr>
          <p:cNvCxnSpPr>
            <a:cxnSpLocks/>
          </p:cNvCxnSpPr>
          <p:nvPr userDrawn="1"/>
        </p:nvCxnSpPr>
        <p:spPr bwMode="auto">
          <a:xfrm>
            <a:off x="5091458" y="705804"/>
            <a:ext cx="5101025" cy="0"/>
          </a:xfrm>
          <a:prstGeom prst="line">
            <a:avLst/>
          </a:prstGeom>
          <a:noFill/>
          <a:ln w="25400" cap="rnd" cmpd="sng" algn="ctr">
            <a:solidFill>
              <a:schemeClr val="tx2"/>
            </a:solidFill>
            <a:prstDash val="solid"/>
            <a:round/>
            <a:headEnd type="none" w="med" len="med"/>
            <a:tailEnd type="none" w="med" len="med"/>
          </a:ln>
          <a:effectLst/>
        </p:spPr>
      </p:cxnSp>
      <p:graphicFrame>
        <p:nvGraphicFramePr>
          <p:cNvPr id="83" name="Chart 82">
            <a:extLst>
              <a:ext uri="{FF2B5EF4-FFF2-40B4-BE49-F238E27FC236}">
                <a16:creationId xmlns:a16="http://schemas.microsoft.com/office/drawing/2014/main" id="{231AD323-9641-FF44-8759-A220FDB0E230}"/>
              </a:ext>
            </a:extLst>
          </p:cNvPr>
          <p:cNvGraphicFramePr/>
          <p:nvPr userDrawn="1">
            <p:extLst>
              <p:ext uri="{D42A27DB-BD31-4B8C-83A1-F6EECF244321}">
                <p14:modId xmlns:p14="http://schemas.microsoft.com/office/powerpoint/2010/main" val="3535209927"/>
              </p:ext>
            </p:extLst>
          </p:nvPr>
        </p:nvGraphicFramePr>
        <p:xfrm>
          <a:off x="8915712" y="1330069"/>
          <a:ext cx="3303525" cy="2008682"/>
        </p:xfrm>
        <a:graphic>
          <a:graphicData uri="http://schemas.openxmlformats.org/drawingml/2006/chart">
            <c:chart xmlns:c="http://schemas.openxmlformats.org/drawingml/2006/chart" xmlns:r="http://schemas.openxmlformats.org/officeDocument/2006/relationships" r:id="rId6"/>
          </a:graphicData>
        </a:graphic>
      </p:graphicFrame>
      <p:sp>
        <p:nvSpPr>
          <p:cNvPr id="84" name="TextBox 83">
            <a:extLst>
              <a:ext uri="{FF2B5EF4-FFF2-40B4-BE49-F238E27FC236}">
                <a16:creationId xmlns:a16="http://schemas.microsoft.com/office/drawing/2014/main" id="{8682774C-E5B9-FE49-8232-DEAC3D908539}"/>
              </a:ext>
            </a:extLst>
          </p:cNvPr>
          <p:cNvSpPr txBox="1"/>
          <p:nvPr userDrawn="1"/>
        </p:nvSpPr>
        <p:spPr>
          <a:xfrm>
            <a:off x="9614839" y="3382054"/>
            <a:ext cx="1933904" cy="307777"/>
          </a:xfrm>
          <a:prstGeom prst="rect">
            <a:avLst/>
          </a:prstGeom>
        </p:spPr>
        <p:txBody>
          <a:bodyPr wrap="square" rtlCol="0" anchor="t">
            <a:spAutoFit/>
          </a:bodyPr>
          <a:lstStyle/>
          <a:p>
            <a:pPr marL="0" indent="0" algn="ctr" defTabSz="914400">
              <a:buNone/>
            </a:pPr>
            <a:r>
              <a:rPr lang="en-US" sz="1400" b="0" kern="0">
                <a:solidFill>
                  <a:schemeClr val="bg2"/>
                </a:solidFill>
                <a:latin typeface="+mj-lt"/>
              </a:rPr>
              <a:t>BY</a:t>
            </a:r>
            <a:r>
              <a:rPr lang="en-US" sz="1400" b="1" kern="0">
                <a:solidFill>
                  <a:schemeClr val="bg2"/>
                </a:solidFill>
                <a:latin typeface="+mj-lt"/>
              </a:rPr>
              <a:t> SEGMENT</a:t>
            </a:r>
          </a:p>
        </p:txBody>
      </p:sp>
      <p:grpSp>
        <p:nvGrpSpPr>
          <p:cNvPr id="85" name="Group 84">
            <a:extLst>
              <a:ext uri="{FF2B5EF4-FFF2-40B4-BE49-F238E27FC236}">
                <a16:creationId xmlns:a16="http://schemas.microsoft.com/office/drawing/2014/main" id="{AE05DEF7-4702-1640-8EAA-F69499C32E29}"/>
              </a:ext>
            </a:extLst>
          </p:cNvPr>
          <p:cNvGrpSpPr/>
          <p:nvPr userDrawn="1"/>
        </p:nvGrpSpPr>
        <p:grpSpPr>
          <a:xfrm>
            <a:off x="5017033" y="1234368"/>
            <a:ext cx="924672" cy="496883"/>
            <a:chOff x="5163377" y="1564247"/>
            <a:chExt cx="924672" cy="496883"/>
          </a:xfrm>
        </p:grpSpPr>
        <p:sp>
          <p:nvSpPr>
            <p:cNvPr id="86" name="TextBox 85">
              <a:extLst>
                <a:ext uri="{FF2B5EF4-FFF2-40B4-BE49-F238E27FC236}">
                  <a16:creationId xmlns:a16="http://schemas.microsoft.com/office/drawing/2014/main" id="{52C1DBA4-7017-AA4E-ADB0-D8556DBE29FA}"/>
                </a:ext>
              </a:extLst>
            </p:cNvPr>
            <p:cNvSpPr txBox="1"/>
            <p:nvPr/>
          </p:nvSpPr>
          <p:spPr>
            <a:xfrm>
              <a:off x="5187947" y="1814909"/>
              <a:ext cx="875533" cy="246221"/>
            </a:xfrm>
            <a:prstGeom prst="rect">
              <a:avLst/>
            </a:prstGeom>
          </p:spPr>
          <p:txBody>
            <a:bodyPr wrap="square" rtlCol="0" anchor="t">
              <a:spAutoFit/>
            </a:bodyPr>
            <a:lstStyle/>
            <a:p>
              <a:pPr marL="0" indent="0" algn="ctr" defTabSz="914400">
                <a:buNone/>
              </a:pPr>
              <a:r>
                <a:rPr lang="en-US" sz="1000" kern="0">
                  <a:solidFill>
                    <a:schemeClr val="bg2"/>
                  </a:solidFill>
                  <a:latin typeface="+mj-lt"/>
                </a:rPr>
                <a:t>EMEA</a:t>
              </a:r>
            </a:p>
          </p:txBody>
        </p:sp>
        <p:sp>
          <p:nvSpPr>
            <p:cNvPr id="87" name="TextBox 86">
              <a:extLst>
                <a:ext uri="{FF2B5EF4-FFF2-40B4-BE49-F238E27FC236}">
                  <a16:creationId xmlns:a16="http://schemas.microsoft.com/office/drawing/2014/main" id="{7262C797-73E0-444F-A6F9-DE80AC80942C}"/>
                </a:ext>
              </a:extLst>
            </p:cNvPr>
            <p:cNvSpPr txBox="1"/>
            <p:nvPr/>
          </p:nvSpPr>
          <p:spPr>
            <a:xfrm>
              <a:off x="5163377" y="1564247"/>
              <a:ext cx="924672" cy="338554"/>
            </a:xfrm>
            <a:prstGeom prst="rect">
              <a:avLst/>
            </a:prstGeom>
          </p:spPr>
          <p:txBody>
            <a:bodyPr wrap="square" rtlCol="0" anchor="t">
              <a:spAutoFit/>
            </a:bodyPr>
            <a:lstStyle/>
            <a:p>
              <a:pPr marL="0" indent="0" algn="ctr" defTabSz="914400">
                <a:buNone/>
              </a:pPr>
              <a:r>
                <a:rPr lang="en-US" sz="1600" kern="0">
                  <a:solidFill>
                    <a:schemeClr val="bg2"/>
                  </a:solidFill>
                  <a:latin typeface="+mj-lt"/>
                </a:rPr>
                <a:t>20%</a:t>
              </a:r>
            </a:p>
          </p:txBody>
        </p:sp>
      </p:grpSp>
      <p:grpSp>
        <p:nvGrpSpPr>
          <p:cNvPr id="88" name="Group 87">
            <a:extLst>
              <a:ext uri="{FF2B5EF4-FFF2-40B4-BE49-F238E27FC236}">
                <a16:creationId xmlns:a16="http://schemas.microsoft.com/office/drawing/2014/main" id="{8C91A841-BE90-8148-BF6D-22EC88DF1E21}"/>
              </a:ext>
            </a:extLst>
          </p:cNvPr>
          <p:cNvGrpSpPr/>
          <p:nvPr userDrawn="1"/>
        </p:nvGrpSpPr>
        <p:grpSpPr>
          <a:xfrm>
            <a:off x="2965935" y="2553768"/>
            <a:ext cx="1219686" cy="674666"/>
            <a:chOff x="2943574" y="2585867"/>
            <a:chExt cx="1219686" cy="674666"/>
          </a:xfrm>
        </p:grpSpPr>
        <p:sp>
          <p:nvSpPr>
            <p:cNvPr id="89" name="TextBox 88">
              <a:extLst>
                <a:ext uri="{FF2B5EF4-FFF2-40B4-BE49-F238E27FC236}">
                  <a16:creationId xmlns:a16="http://schemas.microsoft.com/office/drawing/2014/main" id="{706B60D0-E830-E145-82FD-52382A9D1A08}"/>
                </a:ext>
              </a:extLst>
            </p:cNvPr>
            <p:cNvSpPr txBox="1"/>
            <p:nvPr/>
          </p:nvSpPr>
          <p:spPr>
            <a:xfrm>
              <a:off x="2943574" y="2860423"/>
              <a:ext cx="1152786" cy="400110"/>
            </a:xfrm>
            <a:prstGeom prst="rect">
              <a:avLst/>
            </a:prstGeom>
          </p:spPr>
          <p:txBody>
            <a:bodyPr wrap="square" rtlCol="0" anchor="t">
              <a:spAutoFit/>
            </a:bodyPr>
            <a:lstStyle/>
            <a:p>
              <a:pPr marL="0" indent="0" algn="ctr" defTabSz="914400">
                <a:buNone/>
              </a:pPr>
              <a:r>
                <a:rPr lang="en-US" sz="1000" kern="0">
                  <a:solidFill>
                    <a:schemeClr val="bg2"/>
                  </a:solidFill>
                  <a:latin typeface="+mj-lt"/>
                </a:rPr>
                <a:t>North </a:t>
              </a:r>
            </a:p>
            <a:p>
              <a:pPr marL="0" indent="0" algn="ctr" defTabSz="914400">
                <a:buNone/>
              </a:pPr>
              <a:r>
                <a:rPr lang="en-US" sz="1000" kern="0">
                  <a:solidFill>
                    <a:schemeClr val="bg2"/>
                  </a:solidFill>
                  <a:latin typeface="+mj-lt"/>
                </a:rPr>
                <a:t>America</a:t>
              </a:r>
            </a:p>
          </p:txBody>
        </p:sp>
        <p:sp>
          <p:nvSpPr>
            <p:cNvPr id="90" name="TextBox 89">
              <a:extLst>
                <a:ext uri="{FF2B5EF4-FFF2-40B4-BE49-F238E27FC236}">
                  <a16:creationId xmlns:a16="http://schemas.microsoft.com/office/drawing/2014/main" id="{C6DC4E19-E8F4-AD4F-9787-8BC189739AAF}"/>
                </a:ext>
              </a:extLst>
            </p:cNvPr>
            <p:cNvSpPr txBox="1"/>
            <p:nvPr/>
          </p:nvSpPr>
          <p:spPr>
            <a:xfrm>
              <a:off x="2953948" y="2585867"/>
              <a:ext cx="1209312" cy="338554"/>
            </a:xfrm>
            <a:prstGeom prst="rect">
              <a:avLst/>
            </a:prstGeom>
          </p:spPr>
          <p:txBody>
            <a:bodyPr wrap="square" rtlCol="0" anchor="t">
              <a:spAutoFit/>
            </a:bodyPr>
            <a:lstStyle/>
            <a:p>
              <a:pPr marL="0" indent="0" algn="ctr" defTabSz="914400">
                <a:buNone/>
              </a:pPr>
              <a:r>
                <a:rPr lang="en-US" sz="1600" kern="0">
                  <a:solidFill>
                    <a:schemeClr val="bg2"/>
                  </a:solidFill>
                  <a:latin typeface="+mj-lt"/>
                </a:rPr>
                <a:t>59%</a:t>
              </a:r>
            </a:p>
          </p:txBody>
        </p:sp>
      </p:grpSp>
      <p:grpSp>
        <p:nvGrpSpPr>
          <p:cNvPr id="91" name="Group 90">
            <a:extLst>
              <a:ext uri="{FF2B5EF4-FFF2-40B4-BE49-F238E27FC236}">
                <a16:creationId xmlns:a16="http://schemas.microsoft.com/office/drawing/2014/main" id="{FE3B07BF-303A-A54A-ACBB-E8D73A13E8F4}"/>
              </a:ext>
            </a:extLst>
          </p:cNvPr>
          <p:cNvGrpSpPr/>
          <p:nvPr userDrawn="1"/>
        </p:nvGrpSpPr>
        <p:grpSpPr>
          <a:xfrm>
            <a:off x="5207398" y="2097570"/>
            <a:ext cx="1209312" cy="666093"/>
            <a:chOff x="5290261" y="2442966"/>
            <a:chExt cx="1209312" cy="666093"/>
          </a:xfrm>
        </p:grpSpPr>
        <p:sp>
          <p:nvSpPr>
            <p:cNvPr id="92" name="TextBox 91">
              <a:extLst>
                <a:ext uri="{FF2B5EF4-FFF2-40B4-BE49-F238E27FC236}">
                  <a16:creationId xmlns:a16="http://schemas.microsoft.com/office/drawing/2014/main" id="{6E78B814-990A-774D-B2CF-788B9AEB298F}"/>
                </a:ext>
              </a:extLst>
            </p:cNvPr>
            <p:cNvSpPr txBox="1"/>
            <p:nvPr/>
          </p:nvSpPr>
          <p:spPr>
            <a:xfrm>
              <a:off x="5420613" y="2708949"/>
              <a:ext cx="948609" cy="400110"/>
            </a:xfrm>
            <a:prstGeom prst="rect">
              <a:avLst/>
            </a:prstGeom>
          </p:spPr>
          <p:txBody>
            <a:bodyPr wrap="square" rtlCol="0" anchor="t">
              <a:spAutoFit/>
            </a:bodyPr>
            <a:lstStyle/>
            <a:p>
              <a:pPr marL="0" indent="0" algn="ctr" defTabSz="914400">
                <a:buNone/>
              </a:pPr>
              <a:r>
                <a:rPr lang="en-US" sz="1000" kern="0">
                  <a:solidFill>
                    <a:schemeClr val="bg2"/>
                  </a:solidFill>
                  <a:latin typeface="+mj-lt"/>
                </a:rPr>
                <a:t>Asia </a:t>
              </a:r>
            </a:p>
            <a:p>
              <a:pPr marL="0" indent="0" algn="ctr" defTabSz="914400">
                <a:buNone/>
              </a:pPr>
              <a:r>
                <a:rPr lang="en-US" sz="1000" kern="0">
                  <a:solidFill>
                    <a:schemeClr val="bg2"/>
                  </a:solidFill>
                  <a:latin typeface="+mj-lt"/>
                </a:rPr>
                <a:t>Pacific</a:t>
              </a:r>
            </a:p>
          </p:txBody>
        </p:sp>
        <p:sp>
          <p:nvSpPr>
            <p:cNvPr id="93" name="TextBox 92">
              <a:extLst>
                <a:ext uri="{FF2B5EF4-FFF2-40B4-BE49-F238E27FC236}">
                  <a16:creationId xmlns:a16="http://schemas.microsoft.com/office/drawing/2014/main" id="{37164194-0D9A-FE42-B036-361744BF7FFB}"/>
                </a:ext>
              </a:extLst>
            </p:cNvPr>
            <p:cNvSpPr txBox="1"/>
            <p:nvPr/>
          </p:nvSpPr>
          <p:spPr>
            <a:xfrm>
              <a:off x="5290261" y="2442966"/>
              <a:ext cx="1209312" cy="338554"/>
            </a:xfrm>
            <a:prstGeom prst="rect">
              <a:avLst/>
            </a:prstGeom>
          </p:spPr>
          <p:txBody>
            <a:bodyPr wrap="square" rtlCol="0" anchor="t">
              <a:spAutoFit/>
            </a:bodyPr>
            <a:lstStyle/>
            <a:p>
              <a:pPr marL="0" indent="0" algn="ctr" defTabSz="914400">
                <a:buNone/>
              </a:pPr>
              <a:r>
                <a:rPr lang="en-US" sz="1600" kern="0">
                  <a:solidFill>
                    <a:schemeClr val="bg2"/>
                  </a:solidFill>
                  <a:latin typeface="+mj-lt"/>
                </a:rPr>
                <a:t>14%</a:t>
              </a:r>
            </a:p>
          </p:txBody>
        </p:sp>
      </p:grpSp>
      <p:grpSp>
        <p:nvGrpSpPr>
          <p:cNvPr id="94" name="Group 93">
            <a:extLst>
              <a:ext uri="{FF2B5EF4-FFF2-40B4-BE49-F238E27FC236}">
                <a16:creationId xmlns:a16="http://schemas.microsoft.com/office/drawing/2014/main" id="{7B093129-B6BF-5C4E-AECF-307468DF1CF1}"/>
              </a:ext>
            </a:extLst>
          </p:cNvPr>
          <p:cNvGrpSpPr/>
          <p:nvPr userDrawn="1"/>
        </p:nvGrpSpPr>
        <p:grpSpPr>
          <a:xfrm>
            <a:off x="3772400" y="984226"/>
            <a:ext cx="1209312" cy="501673"/>
            <a:chOff x="3879275" y="1327552"/>
            <a:chExt cx="1209312" cy="501673"/>
          </a:xfrm>
        </p:grpSpPr>
        <p:sp>
          <p:nvSpPr>
            <p:cNvPr id="95" name="TextBox 94">
              <a:extLst>
                <a:ext uri="{FF2B5EF4-FFF2-40B4-BE49-F238E27FC236}">
                  <a16:creationId xmlns:a16="http://schemas.microsoft.com/office/drawing/2014/main" id="{9276712F-EF17-2A47-A2D4-D965A3377965}"/>
                </a:ext>
              </a:extLst>
            </p:cNvPr>
            <p:cNvSpPr txBox="1"/>
            <p:nvPr/>
          </p:nvSpPr>
          <p:spPr>
            <a:xfrm>
              <a:off x="3914513" y="1583004"/>
              <a:ext cx="1113079" cy="246221"/>
            </a:xfrm>
            <a:prstGeom prst="rect">
              <a:avLst/>
            </a:prstGeom>
          </p:spPr>
          <p:txBody>
            <a:bodyPr wrap="square" rtlCol="0" anchor="t">
              <a:spAutoFit/>
            </a:bodyPr>
            <a:lstStyle/>
            <a:p>
              <a:pPr marL="0" indent="0" algn="ctr" defTabSz="914400">
                <a:buNone/>
              </a:pPr>
              <a:r>
                <a:rPr lang="en-US" sz="1000" kern="0">
                  <a:solidFill>
                    <a:schemeClr val="bg2"/>
                  </a:solidFill>
                  <a:latin typeface="+mj-lt"/>
                </a:rPr>
                <a:t>Latin America</a:t>
              </a:r>
            </a:p>
          </p:txBody>
        </p:sp>
        <p:sp>
          <p:nvSpPr>
            <p:cNvPr id="96" name="TextBox 95">
              <a:extLst>
                <a:ext uri="{FF2B5EF4-FFF2-40B4-BE49-F238E27FC236}">
                  <a16:creationId xmlns:a16="http://schemas.microsoft.com/office/drawing/2014/main" id="{5CFDE2A0-81FD-A248-9441-E0C04307166F}"/>
                </a:ext>
              </a:extLst>
            </p:cNvPr>
            <p:cNvSpPr txBox="1"/>
            <p:nvPr/>
          </p:nvSpPr>
          <p:spPr>
            <a:xfrm>
              <a:off x="3879275" y="1327552"/>
              <a:ext cx="1209312" cy="338554"/>
            </a:xfrm>
            <a:prstGeom prst="rect">
              <a:avLst/>
            </a:prstGeom>
          </p:spPr>
          <p:txBody>
            <a:bodyPr wrap="square" rtlCol="0" anchor="t">
              <a:spAutoFit/>
            </a:bodyPr>
            <a:lstStyle/>
            <a:p>
              <a:pPr marL="0" indent="0" algn="ctr" defTabSz="914400">
                <a:buNone/>
              </a:pPr>
              <a:r>
                <a:rPr lang="en-US" sz="1600" kern="0">
                  <a:solidFill>
                    <a:schemeClr val="bg2"/>
                  </a:solidFill>
                  <a:latin typeface="+mj-lt"/>
                </a:rPr>
                <a:t>7%</a:t>
              </a:r>
            </a:p>
          </p:txBody>
        </p:sp>
      </p:grpSp>
      <p:sp>
        <p:nvSpPr>
          <p:cNvPr id="97" name="TextBox 96">
            <a:extLst>
              <a:ext uri="{FF2B5EF4-FFF2-40B4-BE49-F238E27FC236}">
                <a16:creationId xmlns:a16="http://schemas.microsoft.com/office/drawing/2014/main" id="{E3060757-CB14-024F-95B0-246B76EF2863}"/>
              </a:ext>
            </a:extLst>
          </p:cNvPr>
          <p:cNvSpPr txBox="1"/>
          <p:nvPr userDrawn="1"/>
        </p:nvSpPr>
        <p:spPr>
          <a:xfrm>
            <a:off x="6601399" y="3382054"/>
            <a:ext cx="1881352" cy="307777"/>
          </a:xfrm>
          <a:prstGeom prst="rect">
            <a:avLst/>
          </a:prstGeom>
        </p:spPr>
        <p:txBody>
          <a:bodyPr wrap="square" rtlCol="0" anchor="t">
            <a:spAutoFit/>
          </a:bodyPr>
          <a:lstStyle/>
          <a:p>
            <a:pPr marL="0" indent="0" algn="ctr" defTabSz="914400">
              <a:buNone/>
            </a:pPr>
            <a:r>
              <a:rPr lang="en-US" sz="1400" b="0" kern="0">
                <a:solidFill>
                  <a:schemeClr val="bg2"/>
                </a:solidFill>
                <a:latin typeface="+mj-lt"/>
              </a:rPr>
              <a:t>BY</a:t>
            </a:r>
            <a:r>
              <a:rPr lang="en-US" sz="1400" b="1" kern="0">
                <a:solidFill>
                  <a:schemeClr val="bg2"/>
                </a:solidFill>
                <a:latin typeface="+mj-lt"/>
              </a:rPr>
              <a:t> INDUSTRY</a:t>
            </a:r>
          </a:p>
        </p:txBody>
      </p:sp>
      <p:sp>
        <p:nvSpPr>
          <p:cNvPr id="98" name="TextBox 97">
            <a:extLst>
              <a:ext uri="{FF2B5EF4-FFF2-40B4-BE49-F238E27FC236}">
                <a16:creationId xmlns:a16="http://schemas.microsoft.com/office/drawing/2014/main" id="{44ED47B5-D1F0-1C45-BF1E-C06C54B4E0E7}"/>
              </a:ext>
            </a:extLst>
          </p:cNvPr>
          <p:cNvSpPr txBox="1"/>
          <p:nvPr userDrawn="1"/>
        </p:nvSpPr>
        <p:spPr>
          <a:xfrm>
            <a:off x="3141029" y="3972858"/>
            <a:ext cx="2993037" cy="369261"/>
          </a:xfrm>
          <a:prstGeom prst="rect">
            <a:avLst/>
          </a:prstGeom>
          <a:noFill/>
        </p:spPr>
        <p:txBody>
          <a:bodyPr wrap="square" lIns="91367" tIns="45685" rIns="91367" bIns="45685" rtlCol="0">
            <a:spAutoFit/>
          </a:bodyPr>
          <a:lstStyle/>
          <a:p>
            <a:pPr defTabSz="609159"/>
            <a:r>
              <a:rPr lang="en-US" sz="1800" b="1" spc="300">
                <a:latin typeface="+mj-lt"/>
                <a:cs typeface="Arial" charset="0"/>
              </a:rPr>
              <a:t>GLOBAL</a:t>
            </a:r>
            <a:endParaRPr lang="en-US" sz="1800" b="1" i="1" spc="300">
              <a:latin typeface="+mj-lt"/>
            </a:endParaRPr>
          </a:p>
        </p:txBody>
      </p:sp>
      <p:sp>
        <p:nvSpPr>
          <p:cNvPr id="99" name="TextBox 98">
            <a:extLst>
              <a:ext uri="{FF2B5EF4-FFF2-40B4-BE49-F238E27FC236}">
                <a16:creationId xmlns:a16="http://schemas.microsoft.com/office/drawing/2014/main" id="{B93CF5B1-8DAC-2F4D-BAF2-B1FD7395BD62}"/>
              </a:ext>
            </a:extLst>
          </p:cNvPr>
          <p:cNvSpPr txBox="1"/>
          <p:nvPr userDrawn="1"/>
        </p:nvSpPr>
        <p:spPr>
          <a:xfrm>
            <a:off x="3606095" y="4516401"/>
            <a:ext cx="1524000" cy="584705"/>
          </a:xfrm>
          <a:prstGeom prst="rect">
            <a:avLst/>
          </a:prstGeom>
          <a:noFill/>
        </p:spPr>
        <p:txBody>
          <a:bodyPr wrap="square" lIns="91367" tIns="45685" rIns="91367" bIns="45685" rtlCol="0">
            <a:spAutoFit/>
          </a:bodyPr>
          <a:lstStyle/>
          <a:p>
            <a:pPr defTabSz="609159"/>
            <a:r>
              <a:rPr lang="en-US" sz="3200">
                <a:solidFill>
                  <a:schemeClr val="bg2"/>
                </a:solidFill>
                <a:latin typeface="+mj-lt"/>
                <a:cs typeface="Arial" charset="0"/>
              </a:rPr>
              <a:t>100+</a:t>
            </a:r>
            <a:endParaRPr lang="en-US" sz="3200" b="1" i="1" spc="-100">
              <a:solidFill>
                <a:schemeClr val="bg2"/>
              </a:solidFill>
              <a:latin typeface="+mj-lt"/>
            </a:endParaRPr>
          </a:p>
        </p:txBody>
      </p:sp>
      <p:sp>
        <p:nvSpPr>
          <p:cNvPr id="100" name="TextBox 99">
            <a:extLst>
              <a:ext uri="{FF2B5EF4-FFF2-40B4-BE49-F238E27FC236}">
                <a16:creationId xmlns:a16="http://schemas.microsoft.com/office/drawing/2014/main" id="{72BF3D59-66C2-1541-956D-402C36E2684B}"/>
              </a:ext>
            </a:extLst>
          </p:cNvPr>
          <p:cNvSpPr txBox="1"/>
          <p:nvPr userDrawn="1"/>
        </p:nvSpPr>
        <p:spPr>
          <a:xfrm>
            <a:off x="4504619" y="4603636"/>
            <a:ext cx="1098052" cy="430887"/>
          </a:xfrm>
          <a:prstGeom prst="rect">
            <a:avLst/>
          </a:prstGeom>
        </p:spPr>
        <p:txBody>
          <a:bodyPr wrap="square" rtlCol="0" anchor="t">
            <a:spAutoFit/>
          </a:bodyPr>
          <a:lstStyle/>
          <a:p>
            <a:pPr defTabSz="914400"/>
            <a:r>
              <a:rPr lang="en-US" sz="1100">
                <a:solidFill>
                  <a:schemeClr val="bg2"/>
                </a:solidFill>
                <a:latin typeface="+mj-lt"/>
              </a:rPr>
              <a:t>Number of countries</a:t>
            </a:r>
          </a:p>
        </p:txBody>
      </p:sp>
      <p:sp>
        <p:nvSpPr>
          <p:cNvPr id="101" name="TextBox 100">
            <a:extLst>
              <a:ext uri="{FF2B5EF4-FFF2-40B4-BE49-F238E27FC236}">
                <a16:creationId xmlns:a16="http://schemas.microsoft.com/office/drawing/2014/main" id="{59EC7A59-B2A0-9340-AE95-473456747944}"/>
              </a:ext>
            </a:extLst>
          </p:cNvPr>
          <p:cNvSpPr txBox="1"/>
          <p:nvPr userDrawn="1"/>
        </p:nvSpPr>
        <p:spPr>
          <a:xfrm>
            <a:off x="9049689" y="3979190"/>
            <a:ext cx="2993037" cy="307706"/>
          </a:xfrm>
          <a:prstGeom prst="rect">
            <a:avLst/>
          </a:prstGeom>
          <a:noFill/>
        </p:spPr>
        <p:txBody>
          <a:bodyPr wrap="square" lIns="91367" tIns="45685" rIns="91367" bIns="45685" rtlCol="0">
            <a:spAutoFit/>
          </a:bodyPr>
          <a:lstStyle/>
          <a:p>
            <a:pPr defTabSz="609159"/>
            <a:r>
              <a:rPr lang="en-US" sz="1400" b="1">
                <a:latin typeface="+mj-lt"/>
                <a:cs typeface="Arial" charset="0"/>
              </a:rPr>
              <a:t>Total shareowner return</a:t>
            </a:r>
            <a:endParaRPr lang="en-US" sz="1400" b="1" i="1" spc="-100">
              <a:latin typeface="+mj-lt"/>
            </a:endParaRPr>
          </a:p>
        </p:txBody>
      </p:sp>
      <p:pic>
        <p:nvPicPr>
          <p:cNvPr id="102" name="Picture 101">
            <a:extLst>
              <a:ext uri="{FF2B5EF4-FFF2-40B4-BE49-F238E27FC236}">
                <a16:creationId xmlns:a16="http://schemas.microsoft.com/office/drawing/2014/main" id="{5DF363C4-7D97-8D46-84EC-7417BEBB348D}"/>
              </a:ext>
            </a:extLst>
          </p:cNvPr>
          <p:cNvPicPr>
            <a:picLocks noChangeAspect="1"/>
          </p:cNvPicPr>
          <p:nvPr userDrawn="1"/>
        </p:nvPicPr>
        <p:blipFill>
          <a:blip r:embed="rId7" cstate="screen">
            <a:extLst>
              <a:ext uri="{28A0092B-C50C-407E-A947-70E740481C1C}">
                <a14:useLocalDpi xmlns:a14="http://schemas.microsoft.com/office/drawing/2010/main"/>
              </a:ext>
            </a:extLst>
          </a:blip>
          <a:srcRect/>
          <a:stretch/>
        </p:blipFill>
        <p:spPr>
          <a:xfrm>
            <a:off x="5837385" y="4618572"/>
            <a:ext cx="514971" cy="378473"/>
          </a:xfrm>
          <a:prstGeom prst="rect">
            <a:avLst/>
          </a:prstGeom>
        </p:spPr>
      </p:pic>
      <p:pic>
        <p:nvPicPr>
          <p:cNvPr id="103" name="Picture 102">
            <a:extLst>
              <a:ext uri="{FF2B5EF4-FFF2-40B4-BE49-F238E27FC236}">
                <a16:creationId xmlns:a16="http://schemas.microsoft.com/office/drawing/2014/main" id="{1DFDD2ED-33E1-064A-9630-7AFBEF07A03D}"/>
              </a:ext>
            </a:extLst>
          </p:cNvPr>
          <p:cNvPicPr>
            <a:picLocks noChangeAspect="1"/>
          </p:cNvPicPr>
          <p:nvPr userDrawn="1"/>
        </p:nvPicPr>
        <p:blipFill>
          <a:blip r:embed="rId8" cstate="screen">
            <a:extLst>
              <a:ext uri="{28A0092B-C50C-407E-A947-70E740481C1C}">
                <a14:useLocalDpi xmlns:a14="http://schemas.microsoft.com/office/drawing/2010/main"/>
              </a:ext>
            </a:extLst>
          </a:blip>
          <a:stretch>
            <a:fillRect/>
          </a:stretch>
        </p:blipFill>
        <p:spPr>
          <a:xfrm flipH="1">
            <a:off x="3214188" y="4641931"/>
            <a:ext cx="396508" cy="396508"/>
          </a:xfrm>
          <a:prstGeom prst="rect">
            <a:avLst/>
          </a:prstGeom>
        </p:spPr>
      </p:pic>
      <p:sp>
        <p:nvSpPr>
          <p:cNvPr id="104" name="TextBox 103">
            <a:extLst>
              <a:ext uri="{FF2B5EF4-FFF2-40B4-BE49-F238E27FC236}">
                <a16:creationId xmlns:a16="http://schemas.microsoft.com/office/drawing/2014/main" id="{17809265-3D92-A94A-A1C9-680B0443690D}"/>
              </a:ext>
            </a:extLst>
          </p:cNvPr>
          <p:cNvSpPr txBox="1"/>
          <p:nvPr userDrawn="1"/>
        </p:nvSpPr>
        <p:spPr>
          <a:xfrm>
            <a:off x="4101827" y="5341764"/>
            <a:ext cx="1144617" cy="600164"/>
          </a:xfrm>
          <a:prstGeom prst="rect">
            <a:avLst/>
          </a:prstGeom>
          <a:noFill/>
        </p:spPr>
        <p:txBody>
          <a:bodyPr wrap="square" rtlCol="0">
            <a:spAutoFit/>
          </a:bodyPr>
          <a:lstStyle/>
          <a:p>
            <a:pPr defTabSz="609255"/>
            <a:r>
              <a:rPr lang="en-US" sz="1100">
                <a:solidFill>
                  <a:schemeClr val="bg2"/>
                </a:solidFill>
                <a:latin typeface="+mj-lt"/>
              </a:rPr>
              <a:t>World’s </a:t>
            </a:r>
            <a:br>
              <a:rPr lang="en-US" sz="1100">
                <a:solidFill>
                  <a:schemeClr val="bg2"/>
                </a:solidFill>
                <a:latin typeface="+mj-lt"/>
              </a:rPr>
            </a:br>
            <a:r>
              <a:rPr lang="en-US" sz="1100">
                <a:solidFill>
                  <a:schemeClr val="bg2"/>
                </a:solidFill>
                <a:latin typeface="+mj-lt"/>
              </a:rPr>
              <a:t>Most Ethical Companies</a:t>
            </a:r>
            <a:endParaRPr lang="en-US" sz="1100" i="1">
              <a:solidFill>
                <a:schemeClr val="bg2"/>
              </a:solidFill>
              <a:latin typeface="+mj-lt"/>
            </a:endParaRPr>
          </a:p>
        </p:txBody>
      </p:sp>
      <p:cxnSp>
        <p:nvCxnSpPr>
          <p:cNvPr id="105" name="Straight Connector 104">
            <a:extLst>
              <a:ext uri="{FF2B5EF4-FFF2-40B4-BE49-F238E27FC236}">
                <a16:creationId xmlns:a16="http://schemas.microsoft.com/office/drawing/2014/main" id="{681357B9-8D55-5D4D-9936-7E3098AF2C9E}"/>
              </a:ext>
            </a:extLst>
          </p:cNvPr>
          <p:cNvCxnSpPr>
            <a:cxnSpLocks/>
          </p:cNvCxnSpPr>
          <p:nvPr userDrawn="1"/>
        </p:nvCxnSpPr>
        <p:spPr bwMode="auto">
          <a:xfrm>
            <a:off x="4297656" y="4156176"/>
            <a:ext cx="4681013" cy="0"/>
          </a:xfrm>
          <a:prstGeom prst="line">
            <a:avLst/>
          </a:prstGeom>
          <a:noFill/>
          <a:ln w="25400" cap="rnd" cmpd="sng" algn="ctr">
            <a:solidFill>
              <a:schemeClr val="tx2"/>
            </a:solidFill>
            <a:prstDash val="solid"/>
            <a:round/>
            <a:headEnd type="none" w="med" len="med"/>
            <a:tailEnd type="none" w="med" len="med"/>
          </a:ln>
          <a:effectLst/>
        </p:spPr>
      </p:cxnSp>
      <p:sp>
        <p:nvSpPr>
          <p:cNvPr id="106" name="Title 1">
            <a:extLst>
              <a:ext uri="{FF2B5EF4-FFF2-40B4-BE49-F238E27FC236}">
                <a16:creationId xmlns:a16="http://schemas.microsoft.com/office/drawing/2014/main" id="{AA87824E-C748-3743-BBDA-C2C614D7942F}"/>
              </a:ext>
            </a:extLst>
          </p:cNvPr>
          <p:cNvSpPr txBox="1">
            <a:spLocks/>
          </p:cNvSpPr>
          <p:nvPr userDrawn="1"/>
        </p:nvSpPr>
        <p:spPr>
          <a:xfrm>
            <a:off x="8156015" y="1412467"/>
            <a:ext cx="847926" cy="414939"/>
          </a:xfrm>
          <a:prstGeom prst="rect">
            <a:avLst/>
          </a:prstGeom>
        </p:spPr>
        <p:txBody>
          <a:bodyPr>
            <a:noAutofit/>
          </a:bodyPr>
          <a:lstStyle>
            <a:lvl1pPr algn="l" rtl="0" eaLnBrk="1" fontAlgn="base" hangingPunct="1">
              <a:lnSpc>
                <a:spcPts val="7998"/>
              </a:lnSpc>
              <a:spcBef>
                <a:spcPct val="0"/>
              </a:spcBef>
              <a:spcAft>
                <a:spcPct val="0"/>
              </a:spcAft>
              <a:defRPr sz="8000">
                <a:solidFill>
                  <a:schemeClr val="accent1"/>
                </a:solidFill>
                <a:latin typeface="Arial"/>
                <a:ea typeface="+mj-ea"/>
                <a:cs typeface="Arial"/>
              </a:defRPr>
            </a:lvl1pPr>
            <a:lvl2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2pPr>
            <a:lvl3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3pPr>
            <a:lvl4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4pPr>
            <a:lvl5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5pPr>
            <a:lvl6pPr marL="1218997"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6pPr>
            <a:lvl7pPr marL="2437994"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7pPr>
            <a:lvl8pPr marL="3656991"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8pPr>
            <a:lvl9pPr marL="4875988"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9pPr>
          </a:lstStyle>
          <a:p>
            <a:pPr defTabSz="914218">
              <a:lnSpc>
                <a:spcPct val="100000"/>
              </a:lnSpc>
            </a:pPr>
            <a:r>
              <a:rPr lang="en-US" sz="1000" kern="0">
                <a:solidFill>
                  <a:schemeClr val="bg2"/>
                </a:solidFill>
                <a:latin typeface="+mj-lt"/>
              </a:rPr>
              <a:t>Process</a:t>
            </a:r>
          </a:p>
        </p:txBody>
      </p:sp>
      <p:sp>
        <p:nvSpPr>
          <p:cNvPr id="107" name="Title 1">
            <a:extLst>
              <a:ext uri="{FF2B5EF4-FFF2-40B4-BE49-F238E27FC236}">
                <a16:creationId xmlns:a16="http://schemas.microsoft.com/office/drawing/2014/main" id="{FC36714C-26C4-3341-B7EB-E730F7862BB9}"/>
              </a:ext>
            </a:extLst>
          </p:cNvPr>
          <p:cNvSpPr txBox="1">
            <a:spLocks/>
          </p:cNvSpPr>
          <p:nvPr userDrawn="1"/>
        </p:nvSpPr>
        <p:spPr>
          <a:xfrm>
            <a:off x="6146607" y="1392878"/>
            <a:ext cx="835767" cy="414939"/>
          </a:xfrm>
          <a:prstGeom prst="rect">
            <a:avLst/>
          </a:prstGeom>
        </p:spPr>
        <p:txBody>
          <a:bodyPr>
            <a:noAutofit/>
          </a:bodyPr>
          <a:lstStyle>
            <a:lvl1pPr algn="l" rtl="0" eaLnBrk="1" fontAlgn="base" hangingPunct="1">
              <a:lnSpc>
                <a:spcPts val="7998"/>
              </a:lnSpc>
              <a:spcBef>
                <a:spcPct val="0"/>
              </a:spcBef>
              <a:spcAft>
                <a:spcPct val="0"/>
              </a:spcAft>
              <a:defRPr sz="8000">
                <a:solidFill>
                  <a:schemeClr val="accent1"/>
                </a:solidFill>
                <a:latin typeface="Arial"/>
                <a:ea typeface="+mj-ea"/>
                <a:cs typeface="Arial"/>
              </a:defRPr>
            </a:lvl1pPr>
            <a:lvl2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2pPr>
            <a:lvl3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3pPr>
            <a:lvl4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4pPr>
            <a:lvl5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5pPr>
            <a:lvl6pPr marL="1218997"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6pPr>
            <a:lvl7pPr marL="2437994"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7pPr>
            <a:lvl8pPr marL="3656991"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8pPr>
            <a:lvl9pPr marL="4875988"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9pPr>
          </a:lstStyle>
          <a:p>
            <a:pPr algn="r" defTabSz="914218">
              <a:lnSpc>
                <a:spcPct val="100000"/>
              </a:lnSpc>
            </a:pPr>
            <a:r>
              <a:rPr lang="en-US" sz="1000" kern="0">
                <a:solidFill>
                  <a:schemeClr val="bg2"/>
                </a:solidFill>
                <a:latin typeface="+mj-lt"/>
              </a:rPr>
              <a:t>Discrete</a:t>
            </a:r>
          </a:p>
        </p:txBody>
      </p:sp>
      <p:sp>
        <p:nvSpPr>
          <p:cNvPr id="108" name="Title 1">
            <a:extLst>
              <a:ext uri="{FF2B5EF4-FFF2-40B4-BE49-F238E27FC236}">
                <a16:creationId xmlns:a16="http://schemas.microsoft.com/office/drawing/2014/main" id="{91281E1E-5FC1-1D41-9C3A-9847C7C9E2C3}"/>
              </a:ext>
            </a:extLst>
          </p:cNvPr>
          <p:cNvSpPr txBox="1">
            <a:spLocks/>
          </p:cNvSpPr>
          <p:nvPr userDrawn="1"/>
        </p:nvSpPr>
        <p:spPr>
          <a:xfrm>
            <a:off x="6283602" y="2954878"/>
            <a:ext cx="847926" cy="414939"/>
          </a:xfrm>
          <a:prstGeom prst="rect">
            <a:avLst/>
          </a:prstGeom>
        </p:spPr>
        <p:txBody>
          <a:bodyPr>
            <a:noAutofit/>
          </a:bodyPr>
          <a:lstStyle>
            <a:lvl1pPr algn="l" rtl="0" eaLnBrk="1" fontAlgn="base" hangingPunct="1">
              <a:lnSpc>
                <a:spcPts val="7998"/>
              </a:lnSpc>
              <a:spcBef>
                <a:spcPct val="0"/>
              </a:spcBef>
              <a:spcAft>
                <a:spcPct val="0"/>
              </a:spcAft>
              <a:defRPr sz="8000">
                <a:solidFill>
                  <a:schemeClr val="accent1"/>
                </a:solidFill>
                <a:latin typeface="Arial"/>
                <a:ea typeface="+mj-ea"/>
                <a:cs typeface="Arial"/>
              </a:defRPr>
            </a:lvl1pPr>
            <a:lvl2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2pPr>
            <a:lvl3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3pPr>
            <a:lvl4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4pPr>
            <a:lvl5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5pPr>
            <a:lvl6pPr marL="1218997"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6pPr>
            <a:lvl7pPr marL="2437994"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7pPr>
            <a:lvl8pPr marL="3656991"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8pPr>
            <a:lvl9pPr marL="4875988"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9pPr>
          </a:lstStyle>
          <a:p>
            <a:pPr defTabSz="914218">
              <a:lnSpc>
                <a:spcPct val="100000"/>
              </a:lnSpc>
            </a:pPr>
            <a:r>
              <a:rPr lang="en-US" sz="900" kern="0">
                <a:solidFill>
                  <a:schemeClr val="bg2"/>
                </a:solidFill>
                <a:latin typeface="+mj-lt"/>
              </a:rPr>
              <a:t>Hybrid</a:t>
            </a:r>
          </a:p>
        </p:txBody>
      </p:sp>
      <p:sp>
        <p:nvSpPr>
          <p:cNvPr id="109" name="TextBox 108">
            <a:extLst>
              <a:ext uri="{FF2B5EF4-FFF2-40B4-BE49-F238E27FC236}">
                <a16:creationId xmlns:a16="http://schemas.microsoft.com/office/drawing/2014/main" id="{6EA4C5AA-E7EB-0240-948A-0B623BA9E816}"/>
              </a:ext>
            </a:extLst>
          </p:cNvPr>
          <p:cNvSpPr txBox="1"/>
          <p:nvPr userDrawn="1"/>
        </p:nvSpPr>
        <p:spPr>
          <a:xfrm>
            <a:off x="6165891" y="2678059"/>
            <a:ext cx="924672" cy="338554"/>
          </a:xfrm>
          <a:prstGeom prst="rect">
            <a:avLst/>
          </a:prstGeom>
        </p:spPr>
        <p:txBody>
          <a:bodyPr wrap="square" rtlCol="0" anchor="t">
            <a:spAutoFit/>
          </a:bodyPr>
          <a:lstStyle/>
          <a:p>
            <a:pPr marL="0" indent="0" defTabSz="914400">
              <a:buNone/>
            </a:pPr>
            <a:r>
              <a:rPr lang="en-US" sz="1600" kern="0">
                <a:solidFill>
                  <a:schemeClr val="bg2"/>
                </a:solidFill>
                <a:latin typeface="+mj-lt"/>
              </a:rPr>
              <a:t>~40%</a:t>
            </a:r>
          </a:p>
        </p:txBody>
      </p:sp>
      <p:sp>
        <p:nvSpPr>
          <p:cNvPr id="110" name="TextBox 109">
            <a:extLst>
              <a:ext uri="{FF2B5EF4-FFF2-40B4-BE49-F238E27FC236}">
                <a16:creationId xmlns:a16="http://schemas.microsoft.com/office/drawing/2014/main" id="{83369874-B437-FA45-A5D6-68D18F1C5A95}"/>
              </a:ext>
            </a:extLst>
          </p:cNvPr>
          <p:cNvSpPr txBox="1"/>
          <p:nvPr userDrawn="1"/>
        </p:nvSpPr>
        <p:spPr>
          <a:xfrm>
            <a:off x="8115154" y="1178885"/>
            <a:ext cx="924672" cy="338554"/>
          </a:xfrm>
          <a:prstGeom prst="rect">
            <a:avLst/>
          </a:prstGeom>
        </p:spPr>
        <p:txBody>
          <a:bodyPr wrap="square" rtlCol="0" anchor="t">
            <a:spAutoFit/>
          </a:bodyPr>
          <a:lstStyle/>
          <a:p>
            <a:pPr marL="0" indent="0" defTabSz="914400">
              <a:buNone/>
            </a:pPr>
            <a:r>
              <a:rPr lang="en-US" sz="1600" kern="0">
                <a:solidFill>
                  <a:schemeClr val="bg2"/>
                </a:solidFill>
                <a:latin typeface="+mj-lt"/>
              </a:rPr>
              <a:t>~35%</a:t>
            </a:r>
          </a:p>
        </p:txBody>
      </p:sp>
      <p:sp>
        <p:nvSpPr>
          <p:cNvPr id="111" name="TextBox 110">
            <a:extLst>
              <a:ext uri="{FF2B5EF4-FFF2-40B4-BE49-F238E27FC236}">
                <a16:creationId xmlns:a16="http://schemas.microsoft.com/office/drawing/2014/main" id="{450C994C-E48B-AD4B-AE69-314D3B69F49A}"/>
              </a:ext>
            </a:extLst>
          </p:cNvPr>
          <p:cNvSpPr txBox="1"/>
          <p:nvPr userDrawn="1"/>
        </p:nvSpPr>
        <p:spPr>
          <a:xfrm>
            <a:off x="6062173" y="1151986"/>
            <a:ext cx="924672" cy="338554"/>
          </a:xfrm>
          <a:prstGeom prst="rect">
            <a:avLst/>
          </a:prstGeom>
        </p:spPr>
        <p:txBody>
          <a:bodyPr wrap="square" rtlCol="0" anchor="t">
            <a:spAutoFit/>
          </a:bodyPr>
          <a:lstStyle/>
          <a:p>
            <a:pPr marL="0" indent="0" algn="r" defTabSz="914400">
              <a:buNone/>
            </a:pPr>
            <a:r>
              <a:rPr lang="en-US" sz="1600" kern="0">
                <a:solidFill>
                  <a:schemeClr val="bg2"/>
                </a:solidFill>
                <a:latin typeface="+mj-lt"/>
              </a:rPr>
              <a:t>~25%</a:t>
            </a:r>
          </a:p>
        </p:txBody>
      </p:sp>
      <p:sp>
        <p:nvSpPr>
          <p:cNvPr id="112" name="Title 1">
            <a:extLst>
              <a:ext uri="{FF2B5EF4-FFF2-40B4-BE49-F238E27FC236}">
                <a16:creationId xmlns:a16="http://schemas.microsoft.com/office/drawing/2014/main" id="{AB480F6E-BC53-2849-9878-95B52206D29C}"/>
              </a:ext>
            </a:extLst>
          </p:cNvPr>
          <p:cNvSpPr txBox="1">
            <a:spLocks/>
          </p:cNvSpPr>
          <p:nvPr userDrawn="1"/>
        </p:nvSpPr>
        <p:spPr>
          <a:xfrm>
            <a:off x="11139300" y="1430972"/>
            <a:ext cx="945819" cy="414939"/>
          </a:xfrm>
          <a:prstGeom prst="rect">
            <a:avLst/>
          </a:prstGeom>
        </p:spPr>
        <p:txBody>
          <a:bodyPr>
            <a:noAutofit/>
          </a:bodyPr>
          <a:lstStyle>
            <a:lvl1pPr algn="l" rtl="0" eaLnBrk="1" fontAlgn="base" hangingPunct="1">
              <a:lnSpc>
                <a:spcPts val="7998"/>
              </a:lnSpc>
              <a:spcBef>
                <a:spcPct val="0"/>
              </a:spcBef>
              <a:spcAft>
                <a:spcPct val="0"/>
              </a:spcAft>
              <a:defRPr sz="8000">
                <a:solidFill>
                  <a:schemeClr val="accent1"/>
                </a:solidFill>
                <a:latin typeface="Arial"/>
                <a:ea typeface="+mj-ea"/>
                <a:cs typeface="Arial"/>
              </a:defRPr>
            </a:lvl1pPr>
            <a:lvl2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2pPr>
            <a:lvl3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3pPr>
            <a:lvl4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4pPr>
            <a:lvl5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5pPr>
            <a:lvl6pPr marL="1218997"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6pPr>
            <a:lvl7pPr marL="2437994"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7pPr>
            <a:lvl8pPr marL="3656991"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8pPr>
            <a:lvl9pPr marL="4875988"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9pPr>
          </a:lstStyle>
          <a:p>
            <a:pPr algn="ctr" defTabSz="914218">
              <a:lnSpc>
                <a:spcPct val="100000"/>
              </a:lnSpc>
            </a:pPr>
            <a:r>
              <a:rPr lang="en-US" sz="1000" kern="0">
                <a:solidFill>
                  <a:schemeClr val="bg2"/>
                </a:solidFill>
                <a:latin typeface="+mj-lt"/>
              </a:rPr>
              <a:t>Intelligent Devices</a:t>
            </a:r>
          </a:p>
        </p:txBody>
      </p:sp>
      <p:sp>
        <p:nvSpPr>
          <p:cNvPr id="113" name="TextBox 112">
            <a:extLst>
              <a:ext uri="{FF2B5EF4-FFF2-40B4-BE49-F238E27FC236}">
                <a16:creationId xmlns:a16="http://schemas.microsoft.com/office/drawing/2014/main" id="{4D85A172-6D17-A148-9EAA-3F4C350FD87D}"/>
              </a:ext>
            </a:extLst>
          </p:cNvPr>
          <p:cNvSpPr txBox="1"/>
          <p:nvPr userDrawn="1"/>
        </p:nvSpPr>
        <p:spPr>
          <a:xfrm>
            <a:off x="11228287" y="1179834"/>
            <a:ext cx="924672" cy="338554"/>
          </a:xfrm>
          <a:prstGeom prst="rect">
            <a:avLst/>
          </a:prstGeom>
        </p:spPr>
        <p:txBody>
          <a:bodyPr wrap="square" rtlCol="0" anchor="t">
            <a:spAutoFit/>
          </a:bodyPr>
          <a:lstStyle/>
          <a:p>
            <a:pPr marL="0" indent="0" defTabSz="914400">
              <a:buNone/>
            </a:pPr>
            <a:r>
              <a:rPr lang="en-US" sz="1600" kern="0">
                <a:solidFill>
                  <a:schemeClr val="bg2"/>
                </a:solidFill>
                <a:latin typeface="+mj-lt"/>
              </a:rPr>
              <a:t>$2.9B</a:t>
            </a:r>
          </a:p>
        </p:txBody>
      </p:sp>
      <p:sp>
        <p:nvSpPr>
          <p:cNvPr id="114" name="Title 1">
            <a:extLst>
              <a:ext uri="{FF2B5EF4-FFF2-40B4-BE49-F238E27FC236}">
                <a16:creationId xmlns:a16="http://schemas.microsoft.com/office/drawing/2014/main" id="{D319FE57-2BC8-FF4E-8730-069F344CD326}"/>
              </a:ext>
            </a:extLst>
          </p:cNvPr>
          <p:cNvSpPr txBox="1">
            <a:spLocks/>
          </p:cNvSpPr>
          <p:nvPr userDrawn="1"/>
        </p:nvSpPr>
        <p:spPr>
          <a:xfrm>
            <a:off x="9003941" y="2935655"/>
            <a:ext cx="1018141" cy="413388"/>
          </a:xfrm>
          <a:prstGeom prst="rect">
            <a:avLst/>
          </a:prstGeom>
        </p:spPr>
        <p:txBody>
          <a:bodyPr>
            <a:noAutofit/>
          </a:bodyPr>
          <a:lstStyle>
            <a:lvl1pPr algn="l" rtl="0" eaLnBrk="1" fontAlgn="base" hangingPunct="1">
              <a:lnSpc>
                <a:spcPts val="7998"/>
              </a:lnSpc>
              <a:spcBef>
                <a:spcPct val="0"/>
              </a:spcBef>
              <a:spcAft>
                <a:spcPct val="0"/>
              </a:spcAft>
              <a:defRPr sz="8000">
                <a:solidFill>
                  <a:schemeClr val="accent1"/>
                </a:solidFill>
                <a:latin typeface="Arial"/>
                <a:ea typeface="+mj-ea"/>
                <a:cs typeface="Arial"/>
              </a:defRPr>
            </a:lvl1pPr>
            <a:lvl2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2pPr>
            <a:lvl3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3pPr>
            <a:lvl4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4pPr>
            <a:lvl5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5pPr>
            <a:lvl6pPr marL="1218997"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6pPr>
            <a:lvl7pPr marL="2437994"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7pPr>
            <a:lvl8pPr marL="3656991"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8pPr>
            <a:lvl9pPr marL="4875988"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9pPr>
          </a:lstStyle>
          <a:p>
            <a:pPr algn="ctr" defTabSz="914218">
              <a:lnSpc>
                <a:spcPct val="100000"/>
              </a:lnSpc>
            </a:pPr>
            <a:r>
              <a:rPr lang="en-US" sz="1000" kern="0">
                <a:solidFill>
                  <a:schemeClr val="bg2"/>
                </a:solidFill>
                <a:latin typeface="+mj-lt"/>
              </a:rPr>
              <a:t>Software </a:t>
            </a:r>
            <a:br>
              <a:rPr lang="en-US" sz="1000" kern="0">
                <a:solidFill>
                  <a:schemeClr val="bg2"/>
                </a:solidFill>
                <a:latin typeface="+mj-lt"/>
              </a:rPr>
            </a:br>
            <a:r>
              <a:rPr lang="en-US" sz="1000" kern="0">
                <a:solidFill>
                  <a:schemeClr val="bg2"/>
                </a:solidFill>
                <a:latin typeface="+mj-lt"/>
              </a:rPr>
              <a:t>and Control</a:t>
            </a:r>
          </a:p>
        </p:txBody>
      </p:sp>
      <p:sp>
        <p:nvSpPr>
          <p:cNvPr id="115" name="TextBox 114">
            <a:extLst>
              <a:ext uri="{FF2B5EF4-FFF2-40B4-BE49-F238E27FC236}">
                <a16:creationId xmlns:a16="http://schemas.microsoft.com/office/drawing/2014/main" id="{9B430BBE-9A31-4645-82F4-70C3DF2BEAE5}"/>
              </a:ext>
            </a:extLst>
          </p:cNvPr>
          <p:cNvSpPr txBox="1"/>
          <p:nvPr userDrawn="1"/>
        </p:nvSpPr>
        <p:spPr>
          <a:xfrm>
            <a:off x="8893500" y="2671323"/>
            <a:ext cx="924672" cy="338554"/>
          </a:xfrm>
          <a:prstGeom prst="rect">
            <a:avLst/>
          </a:prstGeom>
        </p:spPr>
        <p:txBody>
          <a:bodyPr wrap="square" rtlCol="0" anchor="t">
            <a:spAutoFit/>
          </a:bodyPr>
          <a:lstStyle/>
          <a:p>
            <a:pPr marL="0" indent="0" algn="r" defTabSz="914400">
              <a:buNone/>
            </a:pPr>
            <a:r>
              <a:rPr lang="en-US" sz="1600" kern="0">
                <a:solidFill>
                  <a:schemeClr val="bg2"/>
                </a:solidFill>
                <a:latin typeface="+mj-lt"/>
              </a:rPr>
              <a:t>$1.7B</a:t>
            </a:r>
          </a:p>
        </p:txBody>
      </p:sp>
      <p:grpSp>
        <p:nvGrpSpPr>
          <p:cNvPr id="116" name="Group 115">
            <a:extLst>
              <a:ext uri="{FF2B5EF4-FFF2-40B4-BE49-F238E27FC236}">
                <a16:creationId xmlns:a16="http://schemas.microsoft.com/office/drawing/2014/main" id="{92611FAE-320D-424A-94AA-FD48F4E3AE6F}"/>
              </a:ext>
            </a:extLst>
          </p:cNvPr>
          <p:cNvGrpSpPr/>
          <p:nvPr userDrawn="1"/>
        </p:nvGrpSpPr>
        <p:grpSpPr>
          <a:xfrm>
            <a:off x="9057056" y="4389090"/>
            <a:ext cx="3028069" cy="1520948"/>
            <a:chOff x="1438665" y="4865097"/>
            <a:chExt cx="2383358" cy="1102129"/>
          </a:xfrm>
        </p:grpSpPr>
        <p:graphicFrame>
          <p:nvGraphicFramePr>
            <p:cNvPr id="117" name="Chart 116">
              <a:extLst>
                <a:ext uri="{FF2B5EF4-FFF2-40B4-BE49-F238E27FC236}">
                  <a16:creationId xmlns:a16="http://schemas.microsoft.com/office/drawing/2014/main" id="{7515D418-3B80-E94A-AA2D-74C52FA2852D}"/>
                </a:ext>
              </a:extLst>
            </p:cNvPr>
            <p:cNvGraphicFramePr/>
            <p:nvPr>
              <p:extLst>
                <p:ext uri="{D42A27DB-BD31-4B8C-83A1-F6EECF244321}">
                  <p14:modId xmlns:p14="http://schemas.microsoft.com/office/powerpoint/2010/main" val="2951844591"/>
                </p:ext>
              </p:extLst>
            </p:nvPr>
          </p:nvGraphicFramePr>
          <p:xfrm>
            <a:off x="1704849" y="4865097"/>
            <a:ext cx="1977510" cy="1093253"/>
          </p:xfrm>
          <a:graphic>
            <a:graphicData uri="http://schemas.openxmlformats.org/drawingml/2006/chart">
              <c:chart xmlns:c="http://schemas.openxmlformats.org/drawingml/2006/chart" xmlns:r="http://schemas.openxmlformats.org/officeDocument/2006/relationships" r:id="rId9"/>
            </a:graphicData>
          </a:graphic>
        </p:graphicFrame>
        <p:cxnSp>
          <p:nvCxnSpPr>
            <p:cNvPr id="118" name="Straight Connector 117">
              <a:extLst>
                <a:ext uri="{FF2B5EF4-FFF2-40B4-BE49-F238E27FC236}">
                  <a16:creationId xmlns:a16="http://schemas.microsoft.com/office/drawing/2014/main" id="{68140856-9574-134D-9655-42442C5F49CC}"/>
                </a:ext>
              </a:extLst>
            </p:cNvPr>
            <p:cNvCxnSpPr>
              <a:cxnSpLocks/>
            </p:cNvCxnSpPr>
            <p:nvPr/>
          </p:nvCxnSpPr>
          <p:spPr bwMode="auto">
            <a:xfrm>
              <a:off x="1753866" y="4993576"/>
              <a:ext cx="891" cy="816955"/>
            </a:xfrm>
            <a:prstGeom prst="line">
              <a:avLst/>
            </a:prstGeom>
            <a:noFill/>
            <a:ln w="9525" cap="flat" cmpd="sng" algn="ctr">
              <a:solidFill>
                <a:schemeClr val="tx2"/>
              </a:solidFill>
              <a:prstDash val="solid"/>
              <a:round/>
              <a:headEnd type="none" w="med" len="med"/>
              <a:tailEnd type="none" w="med" len="med"/>
            </a:ln>
            <a:effectLst/>
          </p:spPr>
        </p:cxnSp>
        <p:cxnSp>
          <p:nvCxnSpPr>
            <p:cNvPr id="119" name="Straight Connector 118">
              <a:extLst>
                <a:ext uri="{FF2B5EF4-FFF2-40B4-BE49-F238E27FC236}">
                  <a16:creationId xmlns:a16="http://schemas.microsoft.com/office/drawing/2014/main" id="{00DF27E0-CA33-524F-B1B1-97097BCEB910}"/>
                </a:ext>
              </a:extLst>
            </p:cNvPr>
            <p:cNvCxnSpPr>
              <a:cxnSpLocks/>
            </p:cNvCxnSpPr>
            <p:nvPr/>
          </p:nvCxnSpPr>
          <p:spPr bwMode="auto">
            <a:xfrm flipV="1">
              <a:off x="1768302" y="5811863"/>
              <a:ext cx="1836460" cy="1"/>
            </a:xfrm>
            <a:prstGeom prst="line">
              <a:avLst/>
            </a:prstGeom>
            <a:noFill/>
            <a:ln w="9525" cap="flat" cmpd="sng" algn="ctr">
              <a:solidFill>
                <a:schemeClr val="tx2"/>
              </a:solidFill>
              <a:prstDash val="solid"/>
              <a:round/>
              <a:headEnd type="none" w="med" len="med"/>
              <a:tailEnd type="none" w="med" len="med"/>
            </a:ln>
            <a:effectLst/>
          </p:spPr>
        </p:cxnSp>
        <p:sp>
          <p:nvSpPr>
            <p:cNvPr id="120" name="TextBox 119">
              <a:extLst>
                <a:ext uri="{FF2B5EF4-FFF2-40B4-BE49-F238E27FC236}">
                  <a16:creationId xmlns:a16="http://schemas.microsoft.com/office/drawing/2014/main" id="{BBDA0563-D9B2-3848-B5EC-9AFAC0FB175C}"/>
                </a:ext>
              </a:extLst>
            </p:cNvPr>
            <p:cNvSpPr txBox="1"/>
            <p:nvPr/>
          </p:nvSpPr>
          <p:spPr>
            <a:xfrm>
              <a:off x="1438665" y="5666275"/>
              <a:ext cx="371779" cy="156582"/>
            </a:xfrm>
            <a:prstGeom prst="rect">
              <a:avLst/>
            </a:prstGeom>
            <a:noFill/>
          </p:spPr>
          <p:txBody>
            <a:bodyPr wrap="square" rtlCol="0">
              <a:spAutoFit/>
            </a:bodyPr>
            <a:lstStyle/>
            <a:p>
              <a:pPr>
                <a:lnSpc>
                  <a:spcPts val="1100"/>
                </a:lnSpc>
              </a:pPr>
              <a:r>
                <a:rPr lang="en-US" sz="700">
                  <a:solidFill>
                    <a:schemeClr val="bg2"/>
                  </a:solidFill>
                  <a:latin typeface="+mj-lt"/>
                  <a:cs typeface="Arial Narrow"/>
                </a:rPr>
                <a:t>100</a:t>
              </a:r>
            </a:p>
          </p:txBody>
        </p:sp>
        <p:sp>
          <p:nvSpPr>
            <p:cNvPr id="121" name="TextBox 120">
              <a:extLst>
                <a:ext uri="{FF2B5EF4-FFF2-40B4-BE49-F238E27FC236}">
                  <a16:creationId xmlns:a16="http://schemas.microsoft.com/office/drawing/2014/main" id="{179AFF59-39E0-3B4A-AD8B-3CBDE8DD4479}"/>
                </a:ext>
              </a:extLst>
            </p:cNvPr>
            <p:cNvSpPr txBox="1"/>
            <p:nvPr/>
          </p:nvSpPr>
          <p:spPr>
            <a:xfrm>
              <a:off x="1444166" y="4927179"/>
              <a:ext cx="371779" cy="158347"/>
            </a:xfrm>
            <a:prstGeom prst="rect">
              <a:avLst/>
            </a:prstGeom>
            <a:noFill/>
          </p:spPr>
          <p:txBody>
            <a:bodyPr wrap="square" rtlCol="0">
              <a:spAutoFit/>
            </a:bodyPr>
            <a:lstStyle/>
            <a:p>
              <a:pPr>
                <a:lnSpc>
                  <a:spcPts val="1100"/>
                </a:lnSpc>
              </a:pPr>
              <a:r>
                <a:rPr lang="en-US" sz="700">
                  <a:solidFill>
                    <a:schemeClr val="bg2"/>
                  </a:solidFill>
                  <a:latin typeface="+mj-lt"/>
                  <a:cs typeface="Arial Narrow"/>
                </a:rPr>
                <a:t>800</a:t>
              </a:r>
            </a:p>
          </p:txBody>
        </p:sp>
        <p:sp>
          <p:nvSpPr>
            <p:cNvPr id="122" name="TextBox 121">
              <a:extLst>
                <a:ext uri="{FF2B5EF4-FFF2-40B4-BE49-F238E27FC236}">
                  <a16:creationId xmlns:a16="http://schemas.microsoft.com/office/drawing/2014/main" id="{E70399E6-0627-AC40-8EBA-B8FB7B24367B}"/>
                </a:ext>
              </a:extLst>
            </p:cNvPr>
            <p:cNvSpPr txBox="1"/>
            <p:nvPr/>
          </p:nvSpPr>
          <p:spPr>
            <a:xfrm>
              <a:off x="1568803" y="5808879"/>
              <a:ext cx="448307" cy="156582"/>
            </a:xfrm>
            <a:prstGeom prst="rect">
              <a:avLst/>
            </a:prstGeom>
            <a:noFill/>
          </p:spPr>
          <p:txBody>
            <a:bodyPr wrap="square" rtlCol="0">
              <a:spAutoFit/>
            </a:bodyPr>
            <a:lstStyle/>
            <a:p>
              <a:pPr>
                <a:lnSpc>
                  <a:spcPts val="1100"/>
                </a:lnSpc>
              </a:pPr>
              <a:r>
                <a:rPr lang="en-US" sz="700">
                  <a:solidFill>
                    <a:schemeClr val="bg2"/>
                  </a:solidFill>
                  <a:latin typeface="+mj-lt"/>
                  <a:cs typeface="Arial Narrow"/>
                </a:rPr>
                <a:t>2008</a:t>
              </a:r>
            </a:p>
          </p:txBody>
        </p:sp>
        <p:sp>
          <p:nvSpPr>
            <p:cNvPr id="123" name="TextBox 122">
              <a:extLst>
                <a:ext uri="{FF2B5EF4-FFF2-40B4-BE49-F238E27FC236}">
                  <a16:creationId xmlns:a16="http://schemas.microsoft.com/office/drawing/2014/main" id="{9DB81BE0-3479-DE47-B741-ECC79B12EA6A}"/>
                </a:ext>
              </a:extLst>
            </p:cNvPr>
            <p:cNvSpPr txBox="1"/>
            <p:nvPr/>
          </p:nvSpPr>
          <p:spPr>
            <a:xfrm>
              <a:off x="3373716" y="5808879"/>
              <a:ext cx="448307" cy="158347"/>
            </a:xfrm>
            <a:prstGeom prst="rect">
              <a:avLst/>
            </a:prstGeom>
            <a:noFill/>
          </p:spPr>
          <p:txBody>
            <a:bodyPr wrap="square" rtlCol="0">
              <a:spAutoFit/>
            </a:bodyPr>
            <a:lstStyle/>
            <a:p>
              <a:pPr>
                <a:lnSpc>
                  <a:spcPts val="1100"/>
                </a:lnSpc>
              </a:pPr>
              <a:r>
                <a:rPr lang="en-US" sz="700">
                  <a:solidFill>
                    <a:schemeClr val="bg2"/>
                  </a:solidFill>
                  <a:latin typeface="+mj-lt"/>
                  <a:cs typeface="Arial Narrow"/>
                </a:rPr>
                <a:t>2020</a:t>
              </a:r>
            </a:p>
          </p:txBody>
        </p:sp>
      </p:grpSp>
      <p:grpSp>
        <p:nvGrpSpPr>
          <p:cNvPr id="124" name="Group 123">
            <a:extLst>
              <a:ext uri="{FF2B5EF4-FFF2-40B4-BE49-F238E27FC236}">
                <a16:creationId xmlns:a16="http://schemas.microsoft.com/office/drawing/2014/main" id="{6802DF0F-6DF8-DA49-9853-214A4321E694}"/>
              </a:ext>
            </a:extLst>
          </p:cNvPr>
          <p:cNvGrpSpPr/>
          <p:nvPr userDrawn="1"/>
        </p:nvGrpSpPr>
        <p:grpSpPr>
          <a:xfrm>
            <a:off x="9619580" y="4536266"/>
            <a:ext cx="1585151" cy="345701"/>
            <a:chOff x="4958080" y="5692817"/>
            <a:chExt cx="1585151" cy="345701"/>
          </a:xfrm>
        </p:grpSpPr>
        <p:grpSp>
          <p:nvGrpSpPr>
            <p:cNvPr id="125" name="Group 124">
              <a:extLst>
                <a:ext uri="{FF2B5EF4-FFF2-40B4-BE49-F238E27FC236}">
                  <a16:creationId xmlns:a16="http://schemas.microsoft.com/office/drawing/2014/main" id="{70930399-B740-0E49-B53E-3DD4D55DAB0A}"/>
                </a:ext>
              </a:extLst>
            </p:cNvPr>
            <p:cNvGrpSpPr/>
            <p:nvPr/>
          </p:nvGrpSpPr>
          <p:grpSpPr>
            <a:xfrm>
              <a:off x="5095481" y="5692817"/>
              <a:ext cx="1447750" cy="345701"/>
              <a:chOff x="-1452871" y="6064465"/>
              <a:chExt cx="1447750" cy="345701"/>
            </a:xfrm>
          </p:grpSpPr>
          <p:sp>
            <p:nvSpPr>
              <p:cNvPr id="128" name="Title 1">
                <a:extLst>
                  <a:ext uri="{FF2B5EF4-FFF2-40B4-BE49-F238E27FC236}">
                    <a16:creationId xmlns:a16="http://schemas.microsoft.com/office/drawing/2014/main" id="{86D92A0E-D59C-7045-B6A0-C777EFF38245}"/>
                  </a:ext>
                </a:extLst>
              </p:cNvPr>
              <p:cNvSpPr txBox="1">
                <a:spLocks/>
              </p:cNvSpPr>
              <p:nvPr/>
            </p:nvSpPr>
            <p:spPr>
              <a:xfrm>
                <a:off x="-1452871" y="6064465"/>
                <a:ext cx="1447750" cy="190793"/>
              </a:xfrm>
              <a:prstGeom prst="rect">
                <a:avLst/>
              </a:prstGeom>
            </p:spPr>
            <p:txBody>
              <a:bodyPr lIns="0" tIns="0" rIns="0" bIns="0" anchor="ctr" anchorCtr="0">
                <a:noAutofit/>
              </a:bodyPr>
              <a:lstStyle>
                <a:lvl1pPr algn="l" rtl="0" eaLnBrk="1" fontAlgn="base" hangingPunct="1">
                  <a:lnSpc>
                    <a:spcPts val="7998"/>
                  </a:lnSpc>
                  <a:spcBef>
                    <a:spcPct val="0"/>
                  </a:spcBef>
                  <a:spcAft>
                    <a:spcPct val="0"/>
                  </a:spcAft>
                  <a:defRPr sz="8000">
                    <a:solidFill>
                      <a:schemeClr val="accent1"/>
                    </a:solidFill>
                    <a:latin typeface="Arial"/>
                    <a:ea typeface="+mj-ea"/>
                    <a:cs typeface="Arial"/>
                  </a:defRPr>
                </a:lvl1pPr>
                <a:lvl2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2pPr>
                <a:lvl3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3pPr>
                <a:lvl4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4pPr>
                <a:lvl5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5pPr>
                <a:lvl6pPr marL="1218997"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6pPr>
                <a:lvl7pPr marL="2437994"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7pPr>
                <a:lvl8pPr marL="3656991"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8pPr>
                <a:lvl9pPr marL="4875988"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9pPr>
              </a:lstStyle>
              <a:p>
                <a:pPr defTabSz="456868">
                  <a:lnSpc>
                    <a:spcPct val="100000"/>
                  </a:lnSpc>
                </a:pPr>
                <a:r>
                  <a:rPr lang="en-US" sz="900" kern="0">
                    <a:solidFill>
                      <a:schemeClr val="bg1">
                        <a:lumMod val="50000"/>
                      </a:schemeClr>
                    </a:solidFill>
                    <a:latin typeface="+mj-lt"/>
                    <a:cs typeface="Arial" panose="020B0604020202020204" pitchFamily="34" charset="0"/>
                  </a:rPr>
                  <a:t>Rockwell Automation</a:t>
                </a:r>
                <a:endParaRPr lang="en-US" sz="900" b="1" kern="0">
                  <a:solidFill>
                    <a:schemeClr val="bg1">
                      <a:lumMod val="50000"/>
                    </a:schemeClr>
                  </a:solidFill>
                  <a:latin typeface="+mj-lt"/>
                  <a:cs typeface="Arial" panose="020B0604020202020204" pitchFamily="34" charset="0"/>
                </a:endParaRPr>
              </a:p>
            </p:txBody>
          </p:sp>
          <p:sp>
            <p:nvSpPr>
              <p:cNvPr id="129" name="Title 1">
                <a:extLst>
                  <a:ext uri="{FF2B5EF4-FFF2-40B4-BE49-F238E27FC236}">
                    <a16:creationId xmlns:a16="http://schemas.microsoft.com/office/drawing/2014/main" id="{86EF117B-BD9B-C245-BAED-4848A36C307F}"/>
                  </a:ext>
                </a:extLst>
              </p:cNvPr>
              <p:cNvSpPr txBox="1">
                <a:spLocks/>
              </p:cNvSpPr>
              <p:nvPr/>
            </p:nvSpPr>
            <p:spPr>
              <a:xfrm>
                <a:off x="-1452871" y="6219373"/>
                <a:ext cx="1447750" cy="190793"/>
              </a:xfrm>
              <a:prstGeom prst="rect">
                <a:avLst/>
              </a:prstGeom>
            </p:spPr>
            <p:txBody>
              <a:bodyPr lIns="0" tIns="0" rIns="0" bIns="0" anchor="ctr" anchorCtr="0">
                <a:noAutofit/>
              </a:bodyPr>
              <a:lstStyle>
                <a:lvl1pPr algn="l" rtl="0" eaLnBrk="1" fontAlgn="base" hangingPunct="1">
                  <a:lnSpc>
                    <a:spcPts val="7998"/>
                  </a:lnSpc>
                  <a:spcBef>
                    <a:spcPct val="0"/>
                  </a:spcBef>
                  <a:spcAft>
                    <a:spcPct val="0"/>
                  </a:spcAft>
                  <a:defRPr sz="8000">
                    <a:solidFill>
                      <a:schemeClr val="accent1"/>
                    </a:solidFill>
                    <a:latin typeface="Arial"/>
                    <a:ea typeface="+mj-ea"/>
                    <a:cs typeface="Arial"/>
                  </a:defRPr>
                </a:lvl1pPr>
                <a:lvl2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2pPr>
                <a:lvl3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3pPr>
                <a:lvl4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4pPr>
                <a:lvl5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5pPr>
                <a:lvl6pPr marL="1218997"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6pPr>
                <a:lvl7pPr marL="2437994"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7pPr>
                <a:lvl8pPr marL="3656991"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8pPr>
                <a:lvl9pPr marL="4875988"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9pPr>
              </a:lstStyle>
              <a:p>
                <a:pPr defTabSz="456868">
                  <a:lnSpc>
                    <a:spcPct val="100000"/>
                  </a:lnSpc>
                </a:pPr>
                <a:r>
                  <a:rPr lang="en-US" sz="900" kern="0">
                    <a:solidFill>
                      <a:schemeClr val="bg1">
                        <a:lumMod val="50000"/>
                      </a:schemeClr>
                    </a:solidFill>
                    <a:latin typeface="+mj-lt"/>
                    <a:cs typeface="Arial" panose="020B0604020202020204" pitchFamily="34" charset="0"/>
                  </a:rPr>
                  <a:t>S&amp;P 500 Index</a:t>
                </a:r>
                <a:endParaRPr lang="en-US" sz="900" b="1" kern="0">
                  <a:solidFill>
                    <a:schemeClr val="bg1">
                      <a:lumMod val="50000"/>
                    </a:schemeClr>
                  </a:solidFill>
                  <a:latin typeface="+mj-lt"/>
                  <a:cs typeface="Arial" panose="020B0604020202020204" pitchFamily="34" charset="0"/>
                </a:endParaRPr>
              </a:p>
            </p:txBody>
          </p:sp>
        </p:grpSp>
        <p:sp>
          <p:nvSpPr>
            <p:cNvPr id="126" name="Oval 125">
              <a:extLst>
                <a:ext uri="{FF2B5EF4-FFF2-40B4-BE49-F238E27FC236}">
                  <a16:creationId xmlns:a16="http://schemas.microsoft.com/office/drawing/2014/main" id="{52F9473B-4A95-284F-BB0A-0079A9301F4F}"/>
                </a:ext>
              </a:extLst>
            </p:cNvPr>
            <p:cNvSpPr/>
            <p:nvPr/>
          </p:nvSpPr>
          <p:spPr bwMode="auto">
            <a:xfrm>
              <a:off x="4958080" y="5760720"/>
              <a:ext cx="60960" cy="60960"/>
            </a:xfrm>
            <a:prstGeom prst="ellipse">
              <a:avLst/>
            </a:prstGeom>
            <a:solidFill>
              <a:schemeClr val="accent1"/>
            </a:solidFill>
            <a:ln>
              <a:headEnd/>
              <a:tailEnd/>
            </a:ln>
            <a:effectLst/>
            <a:scene3d>
              <a:camera prst="orthographicFront"/>
              <a:lightRig rig="threePt" dir="t">
                <a:rot lat="0" lon="0" rev="1200000"/>
              </a:lightRig>
            </a:scene3d>
            <a:sp3d/>
          </p:spPr>
          <p:style>
            <a:lnRef idx="0">
              <a:schemeClr val="accent4"/>
            </a:lnRef>
            <a:fillRef idx="3">
              <a:schemeClr val="accent4"/>
            </a:fillRef>
            <a:effectRef idx="3">
              <a:schemeClr val="accent4"/>
            </a:effectRef>
            <a:fontRef idx="minor">
              <a:schemeClr val="lt1"/>
            </a:fontRef>
          </p:style>
          <p:txBody>
            <a:bodyPr wrap="none" rtlCol="0" anchor="ctr">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2400" kern="1200">
                <a:solidFill>
                  <a:schemeClr val="tx1"/>
                </a:solidFill>
                <a:latin typeface="+mj-lt"/>
                <a:ea typeface="+mn-ea"/>
                <a:cs typeface="+mn-cs"/>
              </a:endParaRPr>
            </a:p>
          </p:txBody>
        </p:sp>
        <p:sp>
          <p:nvSpPr>
            <p:cNvPr id="127" name="Oval 126">
              <a:extLst>
                <a:ext uri="{FF2B5EF4-FFF2-40B4-BE49-F238E27FC236}">
                  <a16:creationId xmlns:a16="http://schemas.microsoft.com/office/drawing/2014/main" id="{22AC7E16-D5F6-2244-AF88-D47958789C09}"/>
                </a:ext>
              </a:extLst>
            </p:cNvPr>
            <p:cNvSpPr/>
            <p:nvPr/>
          </p:nvSpPr>
          <p:spPr bwMode="auto">
            <a:xfrm>
              <a:off x="4958080" y="5918200"/>
              <a:ext cx="60960" cy="60960"/>
            </a:xfrm>
            <a:prstGeom prst="ellipse">
              <a:avLst/>
            </a:prstGeom>
            <a:solidFill>
              <a:schemeClr val="accent2"/>
            </a:solidFill>
            <a:ln>
              <a:headEnd/>
              <a:tailEnd/>
            </a:ln>
            <a:effectLst/>
            <a:scene3d>
              <a:camera prst="orthographicFront"/>
              <a:lightRig rig="threePt" dir="t">
                <a:rot lat="0" lon="0" rev="1200000"/>
              </a:lightRig>
            </a:scene3d>
            <a:sp3d/>
          </p:spPr>
          <p:style>
            <a:lnRef idx="0">
              <a:schemeClr val="accent4"/>
            </a:lnRef>
            <a:fillRef idx="3">
              <a:schemeClr val="accent4"/>
            </a:fillRef>
            <a:effectRef idx="3">
              <a:schemeClr val="accent4"/>
            </a:effectRef>
            <a:fontRef idx="minor">
              <a:schemeClr val="lt1"/>
            </a:fontRef>
          </p:style>
          <p:txBody>
            <a:bodyPr wrap="none" rtlCol="0" anchor="ctr">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2400" kern="1200">
                <a:solidFill>
                  <a:schemeClr val="tx1"/>
                </a:solidFill>
                <a:latin typeface="+mj-lt"/>
                <a:ea typeface="+mn-ea"/>
                <a:cs typeface="+mn-cs"/>
              </a:endParaRPr>
            </a:p>
          </p:txBody>
        </p:sp>
      </p:grpSp>
      <p:pic>
        <p:nvPicPr>
          <p:cNvPr id="130" name="Picture 129">
            <a:extLst>
              <a:ext uri="{FF2B5EF4-FFF2-40B4-BE49-F238E27FC236}">
                <a16:creationId xmlns:a16="http://schemas.microsoft.com/office/drawing/2014/main" id="{AA9B141B-3384-8645-A0A2-A1568F086103}"/>
              </a:ext>
            </a:extLst>
          </p:cNvPr>
          <p:cNvPicPr>
            <a:picLocks noChangeAspect="1"/>
          </p:cNvPicPr>
          <p:nvPr userDrawn="1"/>
        </p:nvPicPr>
        <p:blipFill>
          <a:blip r:embed="rId10" cstate="screen">
            <a:extLst>
              <a:ext uri="{28A0092B-C50C-407E-A947-70E740481C1C}">
                <a14:useLocalDpi xmlns:a14="http://schemas.microsoft.com/office/drawing/2010/main"/>
              </a:ext>
            </a:extLst>
          </a:blip>
          <a:stretch>
            <a:fillRect/>
          </a:stretch>
        </p:blipFill>
        <p:spPr>
          <a:xfrm>
            <a:off x="5496233" y="5470624"/>
            <a:ext cx="1867646" cy="338108"/>
          </a:xfrm>
          <a:prstGeom prst="rect">
            <a:avLst/>
          </a:prstGeom>
        </p:spPr>
      </p:pic>
      <p:sp>
        <p:nvSpPr>
          <p:cNvPr id="131" name="TextBox 130">
            <a:extLst>
              <a:ext uri="{FF2B5EF4-FFF2-40B4-BE49-F238E27FC236}">
                <a16:creationId xmlns:a16="http://schemas.microsoft.com/office/drawing/2014/main" id="{448871AF-EC05-DA4C-9298-EC0ACD1671E9}"/>
              </a:ext>
            </a:extLst>
          </p:cNvPr>
          <p:cNvSpPr txBox="1"/>
          <p:nvPr userDrawn="1"/>
        </p:nvSpPr>
        <p:spPr>
          <a:xfrm>
            <a:off x="7388664" y="5436235"/>
            <a:ext cx="1658471" cy="430887"/>
          </a:xfrm>
          <a:prstGeom prst="rect">
            <a:avLst/>
          </a:prstGeom>
          <a:noFill/>
        </p:spPr>
        <p:txBody>
          <a:bodyPr wrap="square" rtlCol="0">
            <a:spAutoFit/>
          </a:bodyPr>
          <a:lstStyle/>
          <a:p>
            <a:pPr defTabSz="609255"/>
            <a:r>
              <a:rPr lang="en-US" sz="1100">
                <a:solidFill>
                  <a:schemeClr val="bg2"/>
                </a:solidFill>
                <a:latin typeface="+mj-lt"/>
              </a:rPr>
              <a:t>The 50 best places </a:t>
            </a:r>
            <a:br>
              <a:rPr lang="en-US" sz="1100">
                <a:solidFill>
                  <a:schemeClr val="bg2"/>
                </a:solidFill>
                <a:latin typeface="+mj-lt"/>
              </a:rPr>
            </a:br>
            <a:r>
              <a:rPr lang="en-US" sz="1100">
                <a:solidFill>
                  <a:schemeClr val="bg2"/>
                </a:solidFill>
                <a:latin typeface="+mj-lt"/>
              </a:rPr>
              <a:t>to work for innovators </a:t>
            </a:r>
            <a:endParaRPr lang="en-US" sz="1100" i="1">
              <a:solidFill>
                <a:schemeClr val="bg2"/>
              </a:solidFill>
              <a:latin typeface="+mj-lt"/>
            </a:endParaRPr>
          </a:p>
        </p:txBody>
      </p:sp>
      <p:sp>
        <p:nvSpPr>
          <p:cNvPr id="132" name="Title 1">
            <a:extLst>
              <a:ext uri="{FF2B5EF4-FFF2-40B4-BE49-F238E27FC236}">
                <a16:creationId xmlns:a16="http://schemas.microsoft.com/office/drawing/2014/main" id="{CBA784C5-B5F5-814B-8337-EF3FF5E15B46}"/>
              </a:ext>
            </a:extLst>
          </p:cNvPr>
          <p:cNvSpPr txBox="1">
            <a:spLocks/>
          </p:cNvSpPr>
          <p:nvPr userDrawn="1"/>
        </p:nvSpPr>
        <p:spPr>
          <a:xfrm>
            <a:off x="9061519" y="1430972"/>
            <a:ext cx="945819" cy="414939"/>
          </a:xfrm>
          <a:prstGeom prst="rect">
            <a:avLst/>
          </a:prstGeom>
        </p:spPr>
        <p:txBody>
          <a:bodyPr>
            <a:noAutofit/>
          </a:bodyPr>
          <a:lstStyle>
            <a:lvl1pPr algn="l" rtl="0" eaLnBrk="1" fontAlgn="base" hangingPunct="1">
              <a:lnSpc>
                <a:spcPts val="7998"/>
              </a:lnSpc>
              <a:spcBef>
                <a:spcPct val="0"/>
              </a:spcBef>
              <a:spcAft>
                <a:spcPct val="0"/>
              </a:spcAft>
              <a:defRPr sz="8000">
                <a:solidFill>
                  <a:schemeClr val="accent1"/>
                </a:solidFill>
                <a:latin typeface="Arial"/>
                <a:ea typeface="+mj-ea"/>
                <a:cs typeface="Arial"/>
              </a:defRPr>
            </a:lvl1pPr>
            <a:lvl2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2pPr>
            <a:lvl3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3pPr>
            <a:lvl4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4pPr>
            <a:lvl5pPr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5pPr>
            <a:lvl6pPr marL="1218997"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6pPr>
            <a:lvl7pPr marL="2437994"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7pPr>
            <a:lvl8pPr marL="3656991"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8pPr>
            <a:lvl9pPr marL="4875988" algn="l" rtl="0" eaLnBrk="1" fontAlgn="base" hangingPunct="1">
              <a:lnSpc>
                <a:spcPts val="7998"/>
              </a:lnSpc>
              <a:spcBef>
                <a:spcPct val="0"/>
              </a:spcBef>
              <a:spcAft>
                <a:spcPct val="0"/>
              </a:spcAft>
              <a:defRPr sz="7500">
                <a:solidFill>
                  <a:srgbClr val="CC0000"/>
                </a:solidFill>
                <a:latin typeface="Arial Narrow" charset="0"/>
                <a:ea typeface="ＭＳ Ｐゴシック" charset="-128"/>
                <a:cs typeface="ＭＳ Ｐゴシック" charset="-128"/>
              </a:defRPr>
            </a:lvl9pPr>
          </a:lstStyle>
          <a:p>
            <a:pPr algn="ctr" defTabSz="914218">
              <a:lnSpc>
                <a:spcPct val="100000"/>
              </a:lnSpc>
            </a:pPr>
            <a:r>
              <a:rPr lang="en-US" sz="1000" kern="0">
                <a:solidFill>
                  <a:schemeClr val="bg2"/>
                </a:solidFill>
                <a:latin typeface="+mj-lt"/>
              </a:rPr>
              <a:t>Lifecycle Services</a:t>
            </a:r>
          </a:p>
        </p:txBody>
      </p:sp>
      <p:sp>
        <p:nvSpPr>
          <p:cNvPr id="133" name="TextBox 132">
            <a:extLst>
              <a:ext uri="{FF2B5EF4-FFF2-40B4-BE49-F238E27FC236}">
                <a16:creationId xmlns:a16="http://schemas.microsoft.com/office/drawing/2014/main" id="{AA9F0A19-A68A-BE4A-8FDB-BB3B7345AEEE}"/>
              </a:ext>
            </a:extLst>
          </p:cNvPr>
          <p:cNvSpPr txBox="1"/>
          <p:nvPr userDrawn="1"/>
        </p:nvSpPr>
        <p:spPr>
          <a:xfrm>
            <a:off x="9184050" y="1179834"/>
            <a:ext cx="924672" cy="338554"/>
          </a:xfrm>
          <a:prstGeom prst="rect">
            <a:avLst/>
          </a:prstGeom>
        </p:spPr>
        <p:txBody>
          <a:bodyPr wrap="square" rtlCol="0" anchor="t">
            <a:spAutoFit/>
          </a:bodyPr>
          <a:lstStyle/>
          <a:p>
            <a:pPr marL="0" indent="0" defTabSz="914400">
              <a:buNone/>
            </a:pPr>
            <a:r>
              <a:rPr lang="en-US" sz="1600" kern="0">
                <a:solidFill>
                  <a:schemeClr val="bg2"/>
                </a:solidFill>
                <a:latin typeface="+mj-lt"/>
              </a:rPr>
              <a:t>$1.7B</a:t>
            </a:r>
          </a:p>
        </p:txBody>
      </p:sp>
      <p:pic>
        <p:nvPicPr>
          <p:cNvPr id="134" name="Picture 133">
            <a:extLst>
              <a:ext uri="{FF2B5EF4-FFF2-40B4-BE49-F238E27FC236}">
                <a16:creationId xmlns:a16="http://schemas.microsoft.com/office/drawing/2014/main" id="{B48F5BD9-013C-F245-8F3E-3F62DFAEA2CE}"/>
              </a:ext>
            </a:extLst>
          </p:cNvPr>
          <p:cNvPicPr>
            <a:picLocks noChangeAspect="1"/>
          </p:cNvPicPr>
          <p:nvPr userDrawn="1"/>
        </p:nvPicPr>
        <p:blipFill>
          <a:blip r:embed="rId11" cstate="screen">
            <a:extLst>
              <a:ext uri="{28A0092B-C50C-407E-A947-70E740481C1C}">
                <a14:useLocalDpi xmlns:a14="http://schemas.microsoft.com/office/drawing/2010/main"/>
              </a:ext>
            </a:extLst>
          </a:blip>
          <a:stretch>
            <a:fillRect/>
          </a:stretch>
        </p:blipFill>
        <p:spPr>
          <a:xfrm>
            <a:off x="350326" y="1303340"/>
            <a:ext cx="2295144" cy="174536"/>
          </a:xfrm>
          <a:prstGeom prst="rect">
            <a:avLst/>
          </a:prstGeom>
        </p:spPr>
      </p:pic>
      <p:sp>
        <p:nvSpPr>
          <p:cNvPr id="135" name="TextBox 134">
            <a:extLst>
              <a:ext uri="{FF2B5EF4-FFF2-40B4-BE49-F238E27FC236}">
                <a16:creationId xmlns:a16="http://schemas.microsoft.com/office/drawing/2014/main" id="{289351C7-4A2F-ED4C-8961-D1C288C4E757}"/>
              </a:ext>
            </a:extLst>
          </p:cNvPr>
          <p:cNvSpPr txBox="1"/>
          <p:nvPr userDrawn="1"/>
        </p:nvSpPr>
        <p:spPr>
          <a:xfrm>
            <a:off x="10196002" y="404744"/>
            <a:ext cx="1230055" cy="584705"/>
          </a:xfrm>
          <a:prstGeom prst="rect">
            <a:avLst/>
          </a:prstGeom>
          <a:noFill/>
        </p:spPr>
        <p:txBody>
          <a:bodyPr wrap="square" lIns="91367" tIns="45685" rIns="91367" bIns="45685" rtlCol="0">
            <a:spAutoFit/>
          </a:bodyPr>
          <a:lstStyle/>
          <a:p>
            <a:pPr defTabSz="609159"/>
            <a:r>
              <a:rPr lang="en-US" sz="3200">
                <a:solidFill>
                  <a:schemeClr val="bg1">
                    <a:lumMod val="50000"/>
                  </a:schemeClr>
                </a:solidFill>
                <a:latin typeface="+mj-lt"/>
                <a:cs typeface="Arial" charset="0"/>
              </a:rPr>
              <a:t>$6.3B</a:t>
            </a:r>
            <a:endParaRPr lang="en-US" sz="3200" b="1" i="1" spc="-100">
              <a:solidFill>
                <a:schemeClr val="bg1">
                  <a:lumMod val="50000"/>
                </a:schemeClr>
              </a:solidFill>
              <a:latin typeface="+mj-lt"/>
            </a:endParaRPr>
          </a:p>
        </p:txBody>
      </p:sp>
      <p:sp>
        <p:nvSpPr>
          <p:cNvPr id="136" name="TextBox 135">
            <a:extLst>
              <a:ext uri="{FF2B5EF4-FFF2-40B4-BE49-F238E27FC236}">
                <a16:creationId xmlns:a16="http://schemas.microsoft.com/office/drawing/2014/main" id="{DD21F2F0-C517-1941-BD36-484BFA781976}"/>
              </a:ext>
            </a:extLst>
          </p:cNvPr>
          <p:cNvSpPr txBox="1"/>
          <p:nvPr userDrawn="1"/>
        </p:nvSpPr>
        <p:spPr>
          <a:xfrm>
            <a:off x="11283817" y="495341"/>
            <a:ext cx="643535" cy="430887"/>
          </a:xfrm>
          <a:prstGeom prst="rect">
            <a:avLst/>
          </a:prstGeom>
        </p:spPr>
        <p:txBody>
          <a:bodyPr wrap="square" rtlCol="0" anchor="t">
            <a:spAutoFit/>
          </a:bodyPr>
          <a:lstStyle/>
          <a:p>
            <a:pPr defTabSz="914400"/>
            <a:r>
              <a:rPr lang="en-US" sz="1100">
                <a:solidFill>
                  <a:schemeClr val="bg1">
                    <a:lumMod val="50000"/>
                  </a:schemeClr>
                </a:solidFill>
                <a:latin typeface="+mj-lt"/>
              </a:rPr>
              <a:t>2020</a:t>
            </a:r>
            <a:br>
              <a:rPr lang="en-US" sz="1100">
                <a:solidFill>
                  <a:schemeClr val="bg1">
                    <a:lumMod val="50000"/>
                  </a:schemeClr>
                </a:solidFill>
                <a:latin typeface="+mj-lt"/>
              </a:rPr>
            </a:br>
            <a:r>
              <a:rPr lang="en-US" sz="1100">
                <a:solidFill>
                  <a:schemeClr val="bg1">
                    <a:lumMod val="50000"/>
                  </a:schemeClr>
                </a:solidFill>
                <a:latin typeface="+mj-lt"/>
              </a:rPr>
              <a:t>sales</a:t>
            </a:r>
            <a:endParaRPr lang="en-US" sz="1100" kern="0">
              <a:solidFill>
                <a:schemeClr val="bg1">
                  <a:lumMod val="50000"/>
                </a:schemeClr>
              </a:solidFill>
              <a:latin typeface="+mj-lt"/>
            </a:endParaRPr>
          </a:p>
        </p:txBody>
      </p:sp>
      <p:sp>
        <p:nvSpPr>
          <p:cNvPr id="137" name="Rectangle 136">
            <a:extLst>
              <a:ext uri="{FF2B5EF4-FFF2-40B4-BE49-F238E27FC236}">
                <a16:creationId xmlns:a16="http://schemas.microsoft.com/office/drawing/2014/main" id="{704FDE2C-83EE-2449-A209-6D68CFD0A3CC}"/>
              </a:ext>
            </a:extLst>
          </p:cNvPr>
          <p:cNvSpPr/>
          <p:nvPr userDrawn="1"/>
        </p:nvSpPr>
        <p:spPr>
          <a:xfrm>
            <a:off x="249208" y="5854340"/>
            <a:ext cx="2368992" cy="553998"/>
          </a:xfrm>
          <a:prstGeom prst="rect">
            <a:avLst/>
          </a:prstGeom>
        </p:spPr>
        <p:txBody>
          <a:bodyPr wrap="square">
            <a:spAutoFit/>
          </a:bodyPr>
          <a:lstStyle/>
          <a:p>
            <a:pPr algn="ctr" defTabSz="609159">
              <a:lnSpc>
                <a:spcPts val="1800"/>
              </a:lnSpc>
            </a:pPr>
            <a:r>
              <a:rPr lang="en-US" sz="1600">
                <a:solidFill>
                  <a:schemeClr val="bg1"/>
                </a:solidFill>
                <a:cs typeface="Courier"/>
              </a:rPr>
              <a:t>SERVING CUSTOMERS </a:t>
            </a:r>
            <a:br>
              <a:rPr lang="en-US" sz="1600">
                <a:solidFill>
                  <a:schemeClr val="bg1"/>
                </a:solidFill>
                <a:cs typeface="Courier"/>
              </a:rPr>
            </a:br>
            <a:r>
              <a:rPr lang="en-US" sz="1600">
                <a:solidFill>
                  <a:schemeClr val="bg1"/>
                </a:solidFill>
                <a:cs typeface="Courier"/>
              </a:rPr>
              <a:t>FOR 117 YEARS</a:t>
            </a:r>
            <a:endParaRPr lang="en-US" sz="1600" i="1" spc="-100">
              <a:solidFill>
                <a:schemeClr val="bg1"/>
              </a:solidFill>
              <a:latin typeface="Arial"/>
            </a:endParaRPr>
          </a:p>
        </p:txBody>
      </p:sp>
      <p:pic>
        <p:nvPicPr>
          <p:cNvPr id="138" name="Picture 137" descr="A picture containing text, bottle, sign, outdoor&#10;&#10;Description automatically generated">
            <a:extLst>
              <a:ext uri="{FF2B5EF4-FFF2-40B4-BE49-F238E27FC236}">
                <a16:creationId xmlns:a16="http://schemas.microsoft.com/office/drawing/2014/main" id="{E1E3E1FC-59D0-534C-8C74-F22DD4BC0B5F}"/>
              </a:ext>
            </a:extLst>
          </p:cNvPr>
          <p:cNvPicPr>
            <a:picLocks noChangeAspect="1"/>
          </p:cNvPicPr>
          <p:nvPr userDrawn="1"/>
        </p:nvPicPr>
        <p:blipFill>
          <a:blip r:embed="rId12" cstate="screen">
            <a:extLst>
              <a:ext uri="{28A0092B-C50C-407E-A947-70E740481C1C}">
                <a14:useLocalDpi xmlns:a14="http://schemas.microsoft.com/office/drawing/2010/main"/>
              </a:ext>
            </a:extLst>
          </a:blip>
          <a:stretch>
            <a:fillRect/>
          </a:stretch>
        </p:blipFill>
        <p:spPr>
          <a:xfrm>
            <a:off x="3265510" y="5366744"/>
            <a:ext cx="827989" cy="550709"/>
          </a:xfrm>
          <a:prstGeom prst="rect">
            <a:avLst/>
          </a:prstGeom>
        </p:spPr>
      </p:pic>
    </p:spTree>
    <p:extLst>
      <p:ext uri="{BB962C8B-B14F-4D97-AF65-F5344CB8AC3E}">
        <p14:creationId xmlns:p14="http://schemas.microsoft.com/office/powerpoint/2010/main" val="3890478066"/>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Agenda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3DA6221-3285-1A4E-9688-805407AB3705}"/>
              </a:ext>
            </a:extLst>
          </p:cNvPr>
          <p:cNvSpPr/>
          <p:nvPr userDrawn="1"/>
        </p:nvSpPr>
        <p:spPr>
          <a:xfrm>
            <a:off x="1584009" y="899758"/>
            <a:ext cx="2783352" cy="707886"/>
          </a:xfrm>
          <a:prstGeom prst="rect">
            <a:avLst/>
          </a:prstGeom>
        </p:spPr>
        <p:txBody>
          <a:bodyPr wrap="square">
            <a:spAutoFit/>
          </a:bodyPr>
          <a:lstStyle/>
          <a:p>
            <a:pPr defTabSz="457109"/>
            <a:r>
              <a:rPr lang="en-US" sz="4000" b="1" spc="0">
                <a:solidFill>
                  <a:schemeClr val="tx1"/>
                </a:solidFill>
                <a:latin typeface="+mn-lt"/>
              </a:rPr>
              <a:t>Agenda</a:t>
            </a:r>
          </a:p>
        </p:txBody>
      </p:sp>
      <p:sp>
        <p:nvSpPr>
          <p:cNvPr id="51" name="Text Placeholder 6">
            <a:extLst>
              <a:ext uri="{FF2B5EF4-FFF2-40B4-BE49-F238E27FC236}">
                <a16:creationId xmlns:a16="http://schemas.microsoft.com/office/drawing/2014/main" id="{03FB8910-F12D-7B4D-9EB0-D87022FAFD1C}"/>
              </a:ext>
            </a:extLst>
          </p:cNvPr>
          <p:cNvSpPr>
            <a:spLocks noGrp="1"/>
          </p:cNvSpPr>
          <p:nvPr>
            <p:ph type="body" sz="quarter" idx="10" hasCustomPrompt="1"/>
          </p:nvPr>
        </p:nvSpPr>
        <p:spPr>
          <a:xfrm>
            <a:off x="1667663" y="2399378"/>
            <a:ext cx="1682496" cy="954107"/>
          </a:xfrm>
          <a:prstGeom prst="rect">
            <a:avLst/>
          </a:prstGeom>
        </p:spPr>
        <p:txBody>
          <a:bodyPr wrap="square" anchor="ctr">
            <a:spAutoFit/>
          </a:bodyPr>
          <a:lstStyle>
            <a:lvl1pPr marL="0" indent="0">
              <a:buNone/>
              <a:defRPr sz="140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r>
              <a:rPr lang="en-US"/>
              <a:t>Enter list item here or delete the number if not applicable</a:t>
            </a:r>
          </a:p>
        </p:txBody>
      </p:sp>
      <p:sp>
        <p:nvSpPr>
          <p:cNvPr id="52" name="Text Placeholder 6">
            <a:extLst>
              <a:ext uri="{FF2B5EF4-FFF2-40B4-BE49-F238E27FC236}">
                <a16:creationId xmlns:a16="http://schemas.microsoft.com/office/drawing/2014/main" id="{921B9D5D-3C5C-AB4D-8F6B-61A3C851EFD6}"/>
              </a:ext>
            </a:extLst>
          </p:cNvPr>
          <p:cNvSpPr>
            <a:spLocks noGrp="1"/>
          </p:cNvSpPr>
          <p:nvPr>
            <p:ph type="body" sz="quarter" idx="11" hasCustomPrompt="1"/>
          </p:nvPr>
        </p:nvSpPr>
        <p:spPr>
          <a:xfrm>
            <a:off x="4337065" y="2399378"/>
            <a:ext cx="1679197" cy="954107"/>
          </a:xfrm>
          <a:prstGeom prst="rect">
            <a:avLst/>
          </a:prstGeom>
        </p:spPr>
        <p:txBody>
          <a:bodyPr anchor="ctr">
            <a:spAutoFit/>
          </a:bodyPr>
          <a:lstStyle>
            <a:lvl1pPr marL="0" marR="0" indent="0" algn="l" defTabSz="914400" rtl="0" eaLnBrk="1" fontAlgn="base" latinLnBrk="0" hangingPunct="1">
              <a:lnSpc>
                <a:spcPct val="100000"/>
              </a:lnSpc>
              <a:spcBef>
                <a:spcPts val="0"/>
              </a:spcBef>
              <a:spcAft>
                <a:spcPts val="800"/>
              </a:spcAft>
              <a:buClr>
                <a:srgbClr val="BB2332"/>
              </a:buClr>
              <a:buSzTx/>
              <a:buFont typeface="Wingdings" charset="2"/>
              <a:buNone/>
              <a:tabLst/>
              <a:defRPr sz="140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marL="0" marR="0" lvl="0" indent="0" algn="l" defTabSz="914400" rtl="0" eaLnBrk="1" fontAlgn="base" latinLnBrk="0" hangingPunct="1">
              <a:lnSpc>
                <a:spcPct val="100000"/>
              </a:lnSpc>
              <a:spcBef>
                <a:spcPts val="0"/>
              </a:spcBef>
              <a:spcAft>
                <a:spcPts val="800"/>
              </a:spcAft>
              <a:buClr>
                <a:srgbClr val="BB2332"/>
              </a:buClr>
              <a:buSzTx/>
              <a:buFont typeface="Wingdings" charset="2"/>
              <a:buNone/>
              <a:tabLst/>
              <a:defRPr/>
            </a:pPr>
            <a:r>
              <a:rPr lang="en-US"/>
              <a:t>Enter list item here or delete the number if not applicable</a:t>
            </a:r>
          </a:p>
        </p:txBody>
      </p:sp>
      <p:sp>
        <p:nvSpPr>
          <p:cNvPr id="53" name="Text Placeholder 6">
            <a:extLst>
              <a:ext uri="{FF2B5EF4-FFF2-40B4-BE49-F238E27FC236}">
                <a16:creationId xmlns:a16="http://schemas.microsoft.com/office/drawing/2014/main" id="{6610CC00-AB18-F144-929E-B94970969C02}"/>
              </a:ext>
            </a:extLst>
          </p:cNvPr>
          <p:cNvSpPr>
            <a:spLocks noGrp="1"/>
          </p:cNvSpPr>
          <p:nvPr>
            <p:ph type="body" sz="quarter" idx="12" hasCustomPrompt="1"/>
          </p:nvPr>
        </p:nvSpPr>
        <p:spPr>
          <a:xfrm>
            <a:off x="7005938" y="2399378"/>
            <a:ext cx="1679197" cy="954107"/>
          </a:xfrm>
          <a:prstGeom prst="rect">
            <a:avLst/>
          </a:prstGeom>
        </p:spPr>
        <p:txBody>
          <a:bodyPr anchor="ctr">
            <a:spAutoFit/>
          </a:bodyPr>
          <a:lstStyle>
            <a:lvl1pPr marL="0" marR="0" indent="0" algn="l" defTabSz="914400" rtl="0" eaLnBrk="1" fontAlgn="base" latinLnBrk="0" hangingPunct="1">
              <a:lnSpc>
                <a:spcPct val="100000"/>
              </a:lnSpc>
              <a:spcBef>
                <a:spcPts val="0"/>
              </a:spcBef>
              <a:spcAft>
                <a:spcPts val="800"/>
              </a:spcAft>
              <a:buClr>
                <a:srgbClr val="BB2332"/>
              </a:buClr>
              <a:buSzTx/>
              <a:buFont typeface="Wingdings" charset="2"/>
              <a:buNone/>
              <a:tabLst/>
              <a:defRPr sz="140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marL="0" marR="0" lvl="0" indent="0" algn="l" defTabSz="914400" rtl="0" eaLnBrk="1" fontAlgn="base" latinLnBrk="0" hangingPunct="1">
              <a:lnSpc>
                <a:spcPct val="100000"/>
              </a:lnSpc>
              <a:spcBef>
                <a:spcPts val="0"/>
              </a:spcBef>
              <a:spcAft>
                <a:spcPts val="800"/>
              </a:spcAft>
              <a:buClr>
                <a:srgbClr val="BB2332"/>
              </a:buClr>
              <a:buSzTx/>
              <a:buFont typeface="Wingdings" charset="2"/>
              <a:buNone/>
              <a:tabLst/>
              <a:defRPr/>
            </a:pPr>
            <a:r>
              <a:rPr lang="en-US"/>
              <a:t>Enter list item here or delete the number if not applicable</a:t>
            </a:r>
          </a:p>
        </p:txBody>
      </p:sp>
      <p:sp>
        <p:nvSpPr>
          <p:cNvPr id="54" name="Text Placeholder 6">
            <a:extLst>
              <a:ext uri="{FF2B5EF4-FFF2-40B4-BE49-F238E27FC236}">
                <a16:creationId xmlns:a16="http://schemas.microsoft.com/office/drawing/2014/main" id="{62F82926-F584-954B-82F8-773319D84020}"/>
              </a:ext>
            </a:extLst>
          </p:cNvPr>
          <p:cNvSpPr>
            <a:spLocks noGrp="1"/>
          </p:cNvSpPr>
          <p:nvPr>
            <p:ph type="body" sz="quarter" idx="13" hasCustomPrompt="1"/>
          </p:nvPr>
        </p:nvSpPr>
        <p:spPr>
          <a:xfrm>
            <a:off x="9668316" y="2399378"/>
            <a:ext cx="1679197" cy="954107"/>
          </a:xfrm>
          <a:prstGeom prst="rect">
            <a:avLst/>
          </a:prstGeom>
        </p:spPr>
        <p:txBody>
          <a:bodyPr anchor="ctr">
            <a:spAutoFit/>
          </a:bodyPr>
          <a:lstStyle>
            <a:lvl1pPr marL="0" marR="0" indent="0" algn="l" defTabSz="914400" rtl="0" eaLnBrk="1" fontAlgn="base" latinLnBrk="0" hangingPunct="1">
              <a:lnSpc>
                <a:spcPct val="100000"/>
              </a:lnSpc>
              <a:spcBef>
                <a:spcPts val="0"/>
              </a:spcBef>
              <a:spcAft>
                <a:spcPts val="800"/>
              </a:spcAft>
              <a:buClr>
                <a:srgbClr val="BB2332"/>
              </a:buClr>
              <a:buSzTx/>
              <a:buFont typeface="Wingdings" charset="2"/>
              <a:buNone/>
              <a:tabLst/>
              <a:defRPr sz="140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marL="0" marR="0" lvl="0" indent="0" algn="l" defTabSz="914400" rtl="0" eaLnBrk="1" fontAlgn="base" latinLnBrk="0" hangingPunct="1">
              <a:lnSpc>
                <a:spcPct val="100000"/>
              </a:lnSpc>
              <a:spcBef>
                <a:spcPts val="0"/>
              </a:spcBef>
              <a:spcAft>
                <a:spcPts val="800"/>
              </a:spcAft>
              <a:buClr>
                <a:srgbClr val="BB2332"/>
              </a:buClr>
              <a:buSzTx/>
              <a:buFont typeface="Wingdings" charset="2"/>
              <a:buNone/>
              <a:tabLst/>
              <a:defRPr/>
            </a:pPr>
            <a:r>
              <a:rPr lang="en-US"/>
              <a:t>Enter list item here or delete the number if not applicable</a:t>
            </a:r>
          </a:p>
        </p:txBody>
      </p:sp>
      <p:sp>
        <p:nvSpPr>
          <p:cNvPr id="55" name="Text Placeholder 6">
            <a:extLst>
              <a:ext uri="{FF2B5EF4-FFF2-40B4-BE49-F238E27FC236}">
                <a16:creationId xmlns:a16="http://schemas.microsoft.com/office/drawing/2014/main" id="{4A2B5FF0-4BBA-FF4C-A8B5-5D557D9368A9}"/>
              </a:ext>
            </a:extLst>
          </p:cNvPr>
          <p:cNvSpPr>
            <a:spLocks noGrp="1"/>
          </p:cNvSpPr>
          <p:nvPr>
            <p:ph type="body" sz="quarter" idx="18" hasCustomPrompt="1"/>
          </p:nvPr>
        </p:nvSpPr>
        <p:spPr>
          <a:xfrm>
            <a:off x="1669798" y="4050963"/>
            <a:ext cx="1682496" cy="954107"/>
          </a:xfrm>
          <a:prstGeom prst="rect">
            <a:avLst/>
          </a:prstGeom>
        </p:spPr>
        <p:txBody>
          <a:bodyPr wrap="square" anchor="ctr">
            <a:spAutoFit/>
          </a:bodyPr>
          <a:lstStyle>
            <a:lvl1pPr marL="0" marR="0" indent="0" algn="l" defTabSz="914400" rtl="0" eaLnBrk="1" fontAlgn="base" latinLnBrk="0" hangingPunct="1">
              <a:lnSpc>
                <a:spcPct val="100000"/>
              </a:lnSpc>
              <a:spcBef>
                <a:spcPts val="0"/>
              </a:spcBef>
              <a:spcAft>
                <a:spcPts val="800"/>
              </a:spcAft>
              <a:buClr>
                <a:srgbClr val="BB2332"/>
              </a:buClr>
              <a:buSzTx/>
              <a:buFont typeface="Wingdings" charset="2"/>
              <a:buNone/>
              <a:tabLst/>
              <a:defRPr sz="140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marL="0" marR="0" lvl="0" indent="0" algn="l" defTabSz="914400" rtl="0" eaLnBrk="1" fontAlgn="base" latinLnBrk="0" hangingPunct="1">
              <a:lnSpc>
                <a:spcPct val="100000"/>
              </a:lnSpc>
              <a:spcBef>
                <a:spcPts val="0"/>
              </a:spcBef>
              <a:spcAft>
                <a:spcPts val="800"/>
              </a:spcAft>
              <a:buClr>
                <a:srgbClr val="BB2332"/>
              </a:buClr>
              <a:buSzTx/>
              <a:buFont typeface="Wingdings" charset="2"/>
              <a:buNone/>
              <a:tabLst/>
              <a:defRPr/>
            </a:pPr>
            <a:r>
              <a:rPr lang="en-US"/>
              <a:t>Enter list item here or delete the number if not applicable</a:t>
            </a:r>
          </a:p>
        </p:txBody>
      </p:sp>
      <p:sp>
        <p:nvSpPr>
          <p:cNvPr id="56" name="Text Placeholder 6">
            <a:extLst>
              <a:ext uri="{FF2B5EF4-FFF2-40B4-BE49-F238E27FC236}">
                <a16:creationId xmlns:a16="http://schemas.microsoft.com/office/drawing/2014/main" id="{73723294-BA81-BC45-83A8-DA904EDA2087}"/>
              </a:ext>
            </a:extLst>
          </p:cNvPr>
          <p:cNvSpPr>
            <a:spLocks noGrp="1"/>
          </p:cNvSpPr>
          <p:nvPr>
            <p:ph type="body" sz="quarter" idx="19" hasCustomPrompt="1"/>
          </p:nvPr>
        </p:nvSpPr>
        <p:spPr>
          <a:xfrm>
            <a:off x="4337065" y="4050963"/>
            <a:ext cx="1679197" cy="954107"/>
          </a:xfrm>
          <a:prstGeom prst="rect">
            <a:avLst/>
          </a:prstGeom>
        </p:spPr>
        <p:txBody>
          <a:bodyPr anchor="ctr">
            <a:spAutoFit/>
          </a:bodyPr>
          <a:lstStyle>
            <a:lvl1pPr marL="0" marR="0" indent="0" algn="l" defTabSz="914400" rtl="0" eaLnBrk="1" fontAlgn="base" latinLnBrk="0" hangingPunct="1">
              <a:lnSpc>
                <a:spcPct val="100000"/>
              </a:lnSpc>
              <a:spcBef>
                <a:spcPts val="0"/>
              </a:spcBef>
              <a:spcAft>
                <a:spcPts val="800"/>
              </a:spcAft>
              <a:buClr>
                <a:srgbClr val="BB2332"/>
              </a:buClr>
              <a:buSzTx/>
              <a:buFont typeface="Wingdings" charset="2"/>
              <a:buNone/>
              <a:tabLst/>
              <a:defRPr sz="140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marL="0" marR="0" lvl="0" indent="0" algn="l" defTabSz="914400" rtl="0" eaLnBrk="1" fontAlgn="base" latinLnBrk="0" hangingPunct="1">
              <a:lnSpc>
                <a:spcPct val="100000"/>
              </a:lnSpc>
              <a:spcBef>
                <a:spcPts val="0"/>
              </a:spcBef>
              <a:spcAft>
                <a:spcPts val="800"/>
              </a:spcAft>
              <a:buClr>
                <a:srgbClr val="BB2332"/>
              </a:buClr>
              <a:buSzTx/>
              <a:buFont typeface="Wingdings" charset="2"/>
              <a:buNone/>
              <a:tabLst/>
              <a:defRPr/>
            </a:pPr>
            <a:r>
              <a:rPr lang="en-US"/>
              <a:t>Enter list item here or delete the number if not applicable</a:t>
            </a:r>
          </a:p>
        </p:txBody>
      </p:sp>
      <p:sp>
        <p:nvSpPr>
          <p:cNvPr id="57" name="Text Placeholder 6">
            <a:extLst>
              <a:ext uri="{FF2B5EF4-FFF2-40B4-BE49-F238E27FC236}">
                <a16:creationId xmlns:a16="http://schemas.microsoft.com/office/drawing/2014/main" id="{00965B19-A447-A041-A90C-AE00DE0B4BF7}"/>
              </a:ext>
            </a:extLst>
          </p:cNvPr>
          <p:cNvSpPr>
            <a:spLocks noGrp="1"/>
          </p:cNvSpPr>
          <p:nvPr>
            <p:ph type="body" sz="quarter" idx="20" hasCustomPrompt="1"/>
          </p:nvPr>
        </p:nvSpPr>
        <p:spPr>
          <a:xfrm>
            <a:off x="7005938" y="4050963"/>
            <a:ext cx="1679197" cy="954107"/>
          </a:xfrm>
          <a:prstGeom prst="rect">
            <a:avLst/>
          </a:prstGeom>
        </p:spPr>
        <p:txBody>
          <a:bodyPr anchor="ctr">
            <a:spAutoFit/>
          </a:bodyPr>
          <a:lstStyle>
            <a:lvl1pPr marL="0" marR="0" indent="0" algn="l" defTabSz="914400" rtl="0" eaLnBrk="1" fontAlgn="base" latinLnBrk="0" hangingPunct="1">
              <a:lnSpc>
                <a:spcPct val="100000"/>
              </a:lnSpc>
              <a:spcBef>
                <a:spcPts val="0"/>
              </a:spcBef>
              <a:spcAft>
                <a:spcPts val="800"/>
              </a:spcAft>
              <a:buClr>
                <a:srgbClr val="BB2332"/>
              </a:buClr>
              <a:buSzTx/>
              <a:buFont typeface="Wingdings" charset="2"/>
              <a:buNone/>
              <a:tabLst/>
              <a:defRPr sz="140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marL="0" marR="0" lvl="0" indent="0" algn="l" defTabSz="914400" rtl="0" eaLnBrk="1" fontAlgn="base" latinLnBrk="0" hangingPunct="1">
              <a:lnSpc>
                <a:spcPct val="100000"/>
              </a:lnSpc>
              <a:spcBef>
                <a:spcPts val="0"/>
              </a:spcBef>
              <a:spcAft>
                <a:spcPts val="800"/>
              </a:spcAft>
              <a:buClr>
                <a:srgbClr val="BB2332"/>
              </a:buClr>
              <a:buSzTx/>
              <a:buFont typeface="Wingdings" charset="2"/>
              <a:buNone/>
              <a:tabLst/>
              <a:defRPr/>
            </a:pPr>
            <a:r>
              <a:rPr lang="en-US"/>
              <a:t>Enter list item here or delete the number if not applicable</a:t>
            </a:r>
          </a:p>
        </p:txBody>
      </p:sp>
      <p:sp>
        <p:nvSpPr>
          <p:cNvPr id="58" name="Text Placeholder 6">
            <a:extLst>
              <a:ext uri="{FF2B5EF4-FFF2-40B4-BE49-F238E27FC236}">
                <a16:creationId xmlns:a16="http://schemas.microsoft.com/office/drawing/2014/main" id="{1DDB9D4F-A1F7-B642-A941-A42721DD43A4}"/>
              </a:ext>
            </a:extLst>
          </p:cNvPr>
          <p:cNvSpPr>
            <a:spLocks noGrp="1"/>
          </p:cNvSpPr>
          <p:nvPr>
            <p:ph type="body" sz="quarter" idx="21" hasCustomPrompt="1"/>
          </p:nvPr>
        </p:nvSpPr>
        <p:spPr>
          <a:xfrm>
            <a:off x="9668316" y="4050963"/>
            <a:ext cx="1679197" cy="954107"/>
          </a:xfrm>
          <a:prstGeom prst="rect">
            <a:avLst/>
          </a:prstGeom>
        </p:spPr>
        <p:txBody>
          <a:bodyPr anchor="ctr">
            <a:spAutoFit/>
          </a:bodyPr>
          <a:lstStyle>
            <a:lvl1pPr marL="0" marR="0" indent="0" algn="l" defTabSz="914400" rtl="0" eaLnBrk="1" fontAlgn="base" latinLnBrk="0" hangingPunct="1">
              <a:lnSpc>
                <a:spcPct val="100000"/>
              </a:lnSpc>
              <a:spcBef>
                <a:spcPts val="0"/>
              </a:spcBef>
              <a:spcAft>
                <a:spcPts val="800"/>
              </a:spcAft>
              <a:buClr>
                <a:srgbClr val="BB2332"/>
              </a:buClr>
              <a:buSzTx/>
              <a:buFont typeface="Wingdings" charset="2"/>
              <a:buNone/>
              <a:tabLst/>
              <a:defRPr sz="140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marL="0" marR="0" lvl="0" indent="0" algn="l" defTabSz="914400" rtl="0" eaLnBrk="1" fontAlgn="base" latinLnBrk="0" hangingPunct="1">
              <a:lnSpc>
                <a:spcPct val="100000"/>
              </a:lnSpc>
              <a:spcBef>
                <a:spcPts val="0"/>
              </a:spcBef>
              <a:spcAft>
                <a:spcPts val="800"/>
              </a:spcAft>
              <a:buClr>
                <a:srgbClr val="BB2332"/>
              </a:buClr>
              <a:buSzTx/>
              <a:buFont typeface="Wingdings" charset="2"/>
              <a:buNone/>
              <a:tabLst/>
              <a:defRPr/>
            </a:pPr>
            <a:r>
              <a:rPr lang="en-US"/>
              <a:t>Enter list item here or delete the number if not applicable</a:t>
            </a:r>
          </a:p>
        </p:txBody>
      </p:sp>
      <p:sp>
        <p:nvSpPr>
          <p:cNvPr id="59" name="Text Placeholder 2">
            <a:extLst>
              <a:ext uri="{FF2B5EF4-FFF2-40B4-BE49-F238E27FC236}">
                <a16:creationId xmlns:a16="http://schemas.microsoft.com/office/drawing/2014/main" id="{37F417C1-B8BA-FC4F-A5D9-A5077EAC5C0F}"/>
              </a:ext>
            </a:extLst>
          </p:cNvPr>
          <p:cNvSpPr>
            <a:spLocks noGrp="1"/>
          </p:cNvSpPr>
          <p:nvPr>
            <p:ph type="body" sz="quarter" idx="26" hasCustomPrompt="1"/>
          </p:nvPr>
        </p:nvSpPr>
        <p:spPr>
          <a:xfrm>
            <a:off x="828253" y="2065304"/>
            <a:ext cx="822960" cy="1569660"/>
          </a:xfrm>
          <a:prstGeom prst="rect">
            <a:avLst/>
          </a:prstGeom>
        </p:spPr>
        <p:txBody>
          <a:bodyPr>
            <a:spAutoFit/>
          </a:bodyPr>
          <a:lstStyle>
            <a:lvl1pPr marL="0" indent="0" algn="ctr">
              <a:buNone/>
              <a:defRPr sz="9600" b="0">
                <a:solidFill>
                  <a:schemeClr val="tx1"/>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1</a:t>
            </a:r>
          </a:p>
        </p:txBody>
      </p:sp>
      <p:sp>
        <p:nvSpPr>
          <p:cNvPr id="60" name="Text Placeholder 2">
            <a:extLst>
              <a:ext uri="{FF2B5EF4-FFF2-40B4-BE49-F238E27FC236}">
                <a16:creationId xmlns:a16="http://schemas.microsoft.com/office/drawing/2014/main" id="{3DEC7986-5C20-1843-B630-9E23B6172D5E}"/>
              </a:ext>
            </a:extLst>
          </p:cNvPr>
          <p:cNvSpPr>
            <a:spLocks noGrp="1"/>
          </p:cNvSpPr>
          <p:nvPr>
            <p:ph type="body" sz="quarter" idx="27" hasCustomPrompt="1"/>
          </p:nvPr>
        </p:nvSpPr>
        <p:spPr>
          <a:xfrm>
            <a:off x="3494303" y="2065304"/>
            <a:ext cx="822960" cy="1569660"/>
          </a:xfrm>
          <a:prstGeom prst="rect">
            <a:avLst/>
          </a:prstGeom>
        </p:spPr>
        <p:txBody>
          <a:bodyPr>
            <a:spAutoFit/>
          </a:bodyPr>
          <a:lstStyle>
            <a:lvl1pPr marL="0" indent="0" algn="ctr">
              <a:buNone/>
              <a:defRPr sz="9600" b="0">
                <a:solidFill>
                  <a:schemeClr val="tx1"/>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2</a:t>
            </a:r>
          </a:p>
        </p:txBody>
      </p:sp>
      <p:sp>
        <p:nvSpPr>
          <p:cNvPr id="61" name="Text Placeholder 2">
            <a:extLst>
              <a:ext uri="{FF2B5EF4-FFF2-40B4-BE49-F238E27FC236}">
                <a16:creationId xmlns:a16="http://schemas.microsoft.com/office/drawing/2014/main" id="{90A6B3F5-0287-0843-8235-8BEF7AB939C7}"/>
              </a:ext>
            </a:extLst>
          </p:cNvPr>
          <p:cNvSpPr>
            <a:spLocks noGrp="1"/>
          </p:cNvSpPr>
          <p:nvPr>
            <p:ph type="body" sz="quarter" idx="28" hasCustomPrompt="1"/>
          </p:nvPr>
        </p:nvSpPr>
        <p:spPr>
          <a:xfrm>
            <a:off x="6160353" y="2065304"/>
            <a:ext cx="822960" cy="1569660"/>
          </a:xfrm>
          <a:prstGeom prst="rect">
            <a:avLst/>
          </a:prstGeom>
        </p:spPr>
        <p:txBody>
          <a:bodyPr>
            <a:spAutoFit/>
          </a:bodyPr>
          <a:lstStyle>
            <a:lvl1pPr marL="0" indent="0" algn="ctr">
              <a:buNone/>
              <a:defRPr sz="9600" b="0">
                <a:solidFill>
                  <a:schemeClr val="tx1"/>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3</a:t>
            </a:r>
          </a:p>
        </p:txBody>
      </p:sp>
      <p:sp>
        <p:nvSpPr>
          <p:cNvPr id="62" name="Text Placeholder 2">
            <a:extLst>
              <a:ext uri="{FF2B5EF4-FFF2-40B4-BE49-F238E27FC236}">
                <a16:creationId xmlns:a16="http://schemas.microsoft.com/office/drawing/2014/main" id="{3DEC67EC-7494-3A49-A919-9A1C8B1C0238}"/>
              </a:ext>
            </a:extLst>
          </p:cNvPr>
          <p:cNvSpPr>
            <a:spLocks noGrp="1"/>
          </p:cNvSpPr>
          <p:nvPr>
            <p:ph type="body" sz="quarter" idx="29" hasCustomPrompt="1"/>
          </p:nvPr>
        </p:nvSpPr>
        <p:spPr>
          <a:xfrm>
            <a:off x="8826403" y="2065304"/>
            <a:ext cx="822960" cy="1569660"/>
          </a:xfrm>
          <a:prstGeom prst="rect">
            <a:avLst/>
          </a:prstGeom>
        </p:spPr>
        <p:txBody>
          <a:bodyPr>
            <a:spAutoFit/>
          </a:bodyPr>
          <a:lstStyle>
            <a:lvl1pPr marL="0" indent="0" algn="ctr">
              <a:buNone/>
              <a:defRPr sz="9600" b="0">
                <a:solidFill>
                  <a:schemeClr val="tx1"/>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4</a:t>
            </a:r>
          </a:p>
        </p:txBody>
      </p:sp>
      <p:sp>
        <p:nvSpPr>
          <p:cNvPr id="63" name="Text Placeholder 2">
            <a:extLst>
              <a:ext uri="{FF2B5EF4-FFF2-40B4-BE49-F238E27FC236}">
                <a16:creationId xmlns:a16="http://schemas.microsoft.com/office/drawing/2014/main" id="{EC835171-9C16-3741-9EF6-9CC6FC2AB9A9}"/>
              </a:ext>
            </a:extLst>
          </p:cNvPr>
          <p:cNvSpPr>
            <a:spLocks noGrp="1"/>
          </p:cNvSpPr>
          <p:nvPr>
            <p:ph type="body" sz="quarter" idx="30" hasCustomPrompt="1"/>
          </p:nvPr>
        </p:nvSpPr>
        <p:spPr>
          <a:xfrm>
            <a:off x="8826403" y="3734447"/>
            <a:ext cx="822960" cy="1569660"/>
          </a:xfrm>
          <a:prstGeom prst="rect">
            <a:avLst/>
          </a:prstGeom>
        </p:spPr>
        <p:txBody>
          <a:bodyPr>
            <a:spAutoFit/>
          </a:bodyPr>
          <a:lstStyle>
            <a:lvl1pPr marL="0" indent="0" algn="ctr">
              <a:buNone/>
              <a:defRPr sz="9600" b="0">
                <a:solidFill>
                  <a:schemeClr val="tx1"/>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8</a:t>
            </a:r>
          </a:p>
        </p:txBody>
      </p:sp>
      <p:sp>
        <p:nvSpPr>
          <p:cNvPr id="64" name="Text Placeholder 2">
            <a:extLst>
              <a:ext uri="{FF2B5EF4-FFF2-40B4-BE49-F238E27FC236}">
                <a16:creationId xmlns:a16="http://schemas.microsoft.com/office/drawing/2014/main" id="{5FFA2F47-365D-444E-918D-C731E2D9ED7F}"/>
              </a:ext>
            </a:extLst>
          </p:cNvPr>
          <p:cNvSpPr>
            <a:spLocks noGrp="1"/>
          </p:cNvSpPr>
          <p:nvPr>
            <p:ph type="body" sz="quarter" idx="31" hasCustomPrompt="1"/>
          </p:nvPr>
        </p:nvSpPr>
        <p:spPr>
          <a:xfrm>
            <a:off x="6160354" y="3734447"/>
            <a:ext cx="822960" cy="1569660"/>
          </a:xfrm>
          <a:prstGeom prst="rect">
            <a:avLst/>
          </a:prstGeom>
        </p:spPr>
        <p:txBody>
          <a:bodyPr>
            <a:spAutoFit/>
          </a:bodyPr>
          <a:lstStyle>
            <a:lvl1pPr marL="0" indent="0" algn="ctr">
              <a:buNone/>
              <a:defRPr sz="9600" b="0">
                <a:solidFill>
                  <a:schemeClr val="tx1"/>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7</a:t>
            </a:r>
          </a:p>
        </p:txBody>
      </p:sp>
      <p:sp>
        <p:nvSpPr>
          <p:cNvPr id="65" name="Text Placeholder 2">
            <a:extLst>
              <a:ext uri="{FF2B5EF4-FFF2-40B4-BE49-F238E27FC236}">
                <a16:creationId xmlns:a16="http://schemas.microsoft.com/office/drawing/2014/main" id="{4E14B81F-A6C6-6147-841B-B0037DC80000}"/>
              </a:ext>
            </a:extLst>
          </p:cNvPr>
          <p:cNvSpPr>
            <a:spLocks noGrp="1"/>
          </p:cNvSpPr>
          <p:nvPr>
            <p:ph type="body" sz="quarter" idx="32" hasCustomPrompt="1"/>
          </p:nvPr>
        </p:nvSpPr>
        <p:spPr>
          <a:xfrm>
            <a:off x="3494304" y="3734447"/>
            <a:ext cx="822960" cy="1569660"/>
          </a:xfrm>
          <a:prstGeom prst="rect">
            <a:avLst/>
          </a:prstGeom>
        </p:spPr>
        <p:txBody>
          <a:bodyPr>
            <a:spAutoFit/>
          </a:bodyPr>
          <a:lstStyle>
            <a:lvl1pPr marL="0" indent="0" algn="ctr">
              <a:buNone/>
              <a:defRPr sz="9600" b="0">
                <a:solidFill>
                  <a:schemeClr val="tx1"/>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6</a:t>
            </a:r>
          </a:p>
        </p:txBody>
      </p:sp>
      <p:sp>
        <p:nvSpPr>
          <p:cNvPr id="66" name="Text Placeholder 2">
            <a:extLst>
              <a:ext uri="{FF2B5EF4-FFF2-40B4-BE49-F238E27FC236}">
                <a16:creationId xmlns:a16="http://schemas.microsoft.com/office/drawing/2014/main" id="{DC89A90D-B3E7-774A-97BF-35ABABBEFDA1}"/>
              </a:ext>
            </a:extLst>
          </p:cNvPr>
          <p:cNvSpPr>
            <a:spLocks noGrp="1"/>
          </p:cNvSpPr>
          <p:nvPr>
            <p:ph type="body" sz="quarter" idx="33" hasCustomPrompt="1"/>
          </p:nvPr>
        </p:nvSpPr>
        <p:spPr>
          <a:xfrm>
            <a:off x="828254" y="3734447"/>
            <a:ext cx="822960" cy="1569660"/>
          </a:xfrm>
          <a:prstGeom prst="rect">
            <a:avLst/>
          </a:prstGeom>
        </p:spPr>
        <p:txBody>
          <a:bodyPr>
            <a:spAutoFit/>
          </a:bodyPr>
          <a:lstStyle>
            <a:lvl1pPr marL="0" indent="0" algn="ctr">
              <a:buNone/>
              <a:defRPr sz="9600" b="0">
                <a:solidFill>
                  <a:schemeClr val="tx1"/>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5</a:t>
            </a:r>
          </a:p>
        </p:txBody>
      </p:sp>
    </p:spTree>
    <p:extLst>
      <p:ext uri="{BB962C8B-B14F-4D97-AF65-F5344CB8AC3E}">
        <p14:creationId xmlns:p14="http://schemas.microsoft.com/office/powerpoint/2010/main" val="1594629590"/>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3DA6221-3285-1A4E-9688-805407AB3705}"/>
              </a:ext>
            </a:extLst>
          </p:cNvPr>
          <p:cNvSpPr/>
          <p:nvPr userDrawn="1"/>
        </p:nvSpPr>
        <p:spPr>
          <a:xfrm>
            <a:off x="520047" y="442562"/>
            <a:ext cx="6285854" cy="707886"/>
          </a:xfrm>
          <a:prstGeom prst="rect">
            <a:avLst/>
          </a:prstGeom>
        </p:spPr>
        <p:txBody>
          <a:bodyPr wrap="square">
            <a:spAutoFit/>
          </a:bodyPr>
          <a:lstStyle/>
          <a:p>
            <a:pPr defTabSz="457109"/>
            <a:r>
              <a:rPr lang="en-US" sz="4000" b="1" spc="0">
                <a:solidFill>
                  <a:schemeClr val="tx1"/>
                </a:solidFill>
                <a:latin typeface="+mn-lt"/>
              </a:rPr>
              <a:t>Table of contents</a:t>
            </a:r>
          </a:p>
        </p:txBody>
      </p:sp>
      <p:sp>
        <p:nvSpPr>
          <p:cNvPr id="4" name="Text Placeholder 3">
            <a:extLst>
              <a:ext uri="{FF2B5EF4-FFF2-40B4-BE49-F238E27FC236}">
                <a16:creationId xmlns:a16="http://schemas.microsoft.com/office/drawing/2014/main" id="{89B65F05-D2EB-3744-89C3-2399D7876B7B}"/>
              </a:ext>
            </a:extLst>
          </p:cNvPr>
          <p:cNvSpPr>
            <a:spLocks noGrp="1"/>
          </p:cNvSpPr>
          <p:nvPr>
            <p:ph type="body" sz="quarter" idx="10"/>
          </p:nvPr>
        </p:nvSpPr>
        <p:spPr>
          <a:xfrm>
            <a:off x="560070" y="1243013"/>
            <a:ext cx="11064240" cy="1618392"/>
          </a:xfrm>
          <a:prstGeom prst="rect">
            <a:avLst/>
          </a:prstGeom>
        </p:spPr>
        <p:txBody>
          <a:bodyPr wrap="square">
            <a:spAutoFit/>
          </a:bodyPr>
          <a:lstStyle>
            <a:lvl1pPr marL="228600" indent="-228600">
              <a:lnSpc>
                <a:spcPct val="150000"/>
              </a:lnSpc>
              <a:buClr>
                <a:schemeClr val="bg2"/>
              </a:buClr>
              <a:buFont typeface="+mj-lt"/>
              <a:buAutoNum type="arabicPeriod"/>
              <a:tabLst/>
              <a:defRPr b="1">
                <a:solidFill>
                  <a:schemeClr val="bg2"/>
                </a:solidFill>
              </a:defRPr>
            </a:lvl1pPr>
            <a:lvl2pPr>
              <a:buFont typeface="+mj-lt"/>
              <a:buAutoNum type="arabicPeriod"/>
              <a:defRPr>
                <a:solidFill>
                  <a:schemeClr val="bg2"/>
                </a:solidFill>
              </a:defRPr>
            </a:lvl2pPr>
            <a:lvl3pPr>
              <a:buFont typeface="+mj-lt"/>
              <a:buAutoNum type="arabicPeriod"/>
              <a:defRPr>
                <a:solidFill>
                  <a:schemeClr val="bg2"/>
                </a:solidFill>
              </a:defRPr>
            </a:lvl3pPr>
            <a:lvl4pPr>
              <a:buFont typeface="+mj-lt"/>
              <a:buAutoNum type="arabicPeriod"/>
              <a:defRPr>
                <a:solidFill>
                  <a:schemeClr val="bg2"/>
                </a:solidFill>
              </a:defRPr>
            </a:lvl4pPr>
            <a:lvl5pPr>
              <a:buFont typeface="+mj-lt"/>
              <a:buAutoNum type="arabicPeriod"/>
              <a:defRPr>
                <a:solidFill>
                  <a:schemeClr val="bg2"/>
                </a:solidFill>
              </a:defRPr>
            </a:lvl5pPr>
          </a:lstStyle>
          <a:p>
            <a:pPr lvl="0"/>
            <a:r>
              <a:rPr lang="en-US"/>
              <a:t>Click to edit</a:t>
            </a:r>
          </a:p>
          <a:p>
            <a:pPr lvl="0"/>
            <a:r>
              <a:rPr lang="en-US"/>
              <a:t>Click to edit</a:t>
            </a:r>
          </a:p>
          <a:p>
            <a:pPr lvl="0"/>
            <a:r>
              <a:rPr lang="en-US"/>
              <a:t>Click to edit</a:t>
            </a:r>
          </a:p>
        </p:txBody>
      </p:sp>
    </p:spTree>
    <p:extLst>
      <p:ext uri="{BB962C8B-B14F-4D97-AF65-F5344CB8AC3E}">
        <p14:creationId xmlns:p14="http://schemas.microsoft.com/office/powerpoint/2010/main" val="3861860444"/>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1 Column A">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5C4DF49-B1C4-2A40-9E69-F4F5FE0EC81B}"/>
              </a:ext>
            </a:extLst>
          </p:cNvPr>
          <p:cNvSpPr>
            <a:spLocks noGrp="1"/>
          </p:cNvSpPr>
          <p:nvPr>
            <p:ph type="title" hasCustomPrompt="1"/>
          </p:nvPr>
        </p:nvSpPr>
        <p:spPr>
          <a:xfrm>
            <a:off x="381744" y="329761"/>
            <a:ext cx="11428510" cy="515526"/>
          </a:xfrm>
          <a:prstGeom prst="rect">
            <a:avLst/>
          </a:prstGeom>
        </p:spPr>
        <p:txBody>
          <a:bodyPr anchor="t">
            <a:spAutoFit/>
          </a:bodyPr>
          <a:lstStyle>
            <a:lvl1pPr>
              <a:lnSpc>
                <a:spcPts val="3300"/>
              </a:lnSpc>
              <a:defRPr>
                <a:latin typeface="+mn-lt"/>
              </a:defRPr>
            </a:lvl1pPr>
          </a:lstStyle>
          <a:p>
            <a:r>
              <a:rPr lang="en-US"/>
              <a:t>Click to edit title</a:t>
            </a:r>
          </a:p>
        </p:txBody>
      </p:sp>
      <p:sp>
        <p:nvSpPr>
          <p:cNvPr id="9" name="Text Placeholder 6">
            <a:extLst>
              <a:ext uri="{FF2B5EF4-FFF2-40B4-BE49-F238E27FC236}">
                <a16:creationId xmlns:a16="http://schemas.microsoft.com/office/drawing/2014/main" id="{A401945A-2C65-FA4D-9C48-9ECE79F2D0DD}"/>
              </a:ext>
            </a:extLst>
          </p:cNvPr>
          <p:cNvSpPr>
            <a:spLocks noGrp="1"/>
          </p:cNvSpPr>
          <p:nvPr>
            <p:ph type="body" sz="quarter" idx="10" hasCustomPrompt="1"/>
          </p:nvPr>
        </p:nvSpPr>
        <p:spPr>
          <a:xfrm>
            <a:off x="381744" y="904554"/>
            <a:ext cx="11428510" cy="348813"/>
          </a:xfrm>
          <a:prstGeom prst="rect">
            <a:avLst/>
          </a:prstGeom>
        </p:spPr>
        <p:txBody>
          <a:bodyPr anchor="t">
            <a:spAutoFit/>
          </a:bodyPr>
          <a:lstStyle>
            <a:lvl1pPr marL="0" indent="0">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
        <p:nvSpPr>
          <p:cNvPr id="3" name="Text Placeholder 2">
            <a:extLst>
              <a:ext uri="{FF2B5EF4-FFF2-40B4-BE49-F238E27FC236}">
                <a16:creationId xmlns:a16="http://schemas.microsoft.com/office/drawing/2014/main" id="{793F8A9B-CD25-A04B-9D54-41AE23CF3B32}"/>
              </a:ext>
            </a:extLst>
          </p:cNvPr>
          <p:cNvSpPr>
            <a:spLocks noGrp="1"/>
          </p:cNvSpPr>
          <p:nvPr>
            <p:ph type="body" sz="quarter" idx="16"/>
          </p:nvPr>
        </p:nvSpPr>
        <p:spPr>
          <a:xfrm>
            <a:off x="381000" y="1392865"/>
            <a:ext cx="11428510" cy="1641475"/>
          </a:xfrm>
          <a:prstGeom prst="rect">
            <a:avLst/>
          </a:prstGeom>
        </p:spPr>
        <p:txBody>
          <a:bodyPr>
            <a:spAutoFit/>
          </a:bodyPr>
          <a:lstStyle>
            <a:lvl1pPr marL="174625" indent="-174625">
              <a:buClr>
                <a:schemeClr val="bg2"/>
              </a:buClr>
              <a:buFont typeface="Arial" panose="020B0604020202020204" pitchFamily="34" charset="0"/>
              <a:buChar char="•"/>
              <a:tabLst/>
              <a:defRPr>
                <a:solidFill>
                  <a:schemeClr val="bg2"/>
                </a:solidFill>
                <a:latin typeface="+mn-lt"/>
              </a:defRPr>
            </a:lvl1pPr>
            <a:lvl2pPr marL="342900" indent="-168275">
              <a:buClr>
                <a:schemeClr val="bg2"/>
              </a:buClr>
              <a:buSzPct val="100000"/>
              <a:buFont typeface="Arial" panose="020B0604020202020204" pitchFamily="34" charset="0"/>
              <a:buChar char="•"/>
              <a:tabLst/>
              <a:defRPr>
                <a:solidFill>
                  <a:schemeClr val="bg2"/>
                </a:solidFill>
                <a:latin typeface="+mn-lt"/>
              </a:defRPr>
            </a:lvl2pPr>
            <a:lvl3pPr marL="460375" indent="-117475">
              <a:buClr>
                <a:schemeClr val="bg2"/>
              </a:buClr>
              <a:buSzPct val="100000"/>
              <a:buFont typeface="Arial" panose="020B0604020202020204" pitchFamily="34" charset="0"/>
              <a:buChar char="•"/>
              <a:tabLst/>
              <a:defRPr>
                <a:solidFill>
                  <a:schemeClr val="bg2"/>
                </a:solidFill>
                <a:latin typeface="+mn-lt"/>
              </a:defRPr>
            </a:lvl3pPr>
            <a:lvl4pPr marL="576263" indent="-115888">
              <a:buClr>
                <a:schemeClr val="bg2"/>
              </a:buClr>
              <a:buFont typeface="Arial" panose="020B0604020202020204" pitchFamily="34" charset="0"/>
              <a:buChar char="•"/>
              <a:tabLst/>
              <a:defRPr>
                <a:solidFill>
                  <a:schemeClr val="bg2"/>
                </a:solidFill>
                <a:latin typeface="+mn-lt"/>
              </a:defRPr>
            </a:lvl4pPr>
            <a:lvl5pPr marL="687388" indent="-111125">
              <a:buClr>
                <a:schemeClr val="bg2"/>
              </a:buClr>
              <a:buFont typeface="Arial" panose="020B0604020202020204" pitchFamily="34" charset="0"/>
              <a:buChar char="•"/>
              <a:tabLst/>
              <a:defRPr>
                <a:solidFill>
                  <a:schemeClr val="bg2"/>
                </a:solidFill>
                <a:latin typeface="+mn-lt"/>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83052624"/>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1_1 Column A">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E7F94C3-4D96-4496-AB61-956A47BF56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32793" t="78" r="70" b="72712"/>
          <a:stretch/>
        </p:blipFill>
        <p:spPr>
          <a:xfrm>
            <a:off x="0" y="3804169"/>
            <a:ext cx="12192000" cy="3053831"/>
          </a:xfrm>
          <a:prstGeom prst="rect">
            <a:avLst/>
          </a:prstGeom>
        </p:spPr>
      </p:pic>
      <p:sp>
        <p:nvSpPr>
          <p:cNvPr id="8" name="Title 1">
            <a:extLst>
              <a:ext uri="{FF2B5EF4-FFF2-40B4-BE49-F238E27FC236}">
                <a16:creationId xmlns:a16="http://schemas.microsoft.com/office/drawing/2014/main" id="{95C4DF49-B1C4-2A40-9E69-F4F5FE0EC81B}"/>
              </a:ext>
            </a:extLst>
          </p:cNvPr>
          <p:cNvSpPr>
            <a:spLocks noGrp="1"/>
          </p:cNvSpPr>
          <p:nvPr>
            <p:ph type="title" hasCustomPrompt="1"/>
          </p:nvPr>
        </p:nvSpPr>
        <p:spPr>
          <a:xfrm>
            <a:off x="381744" y="329761"/>
            <a:ext cx="11428510" cy="515526"/>
          </a:xfrm>
          <a:prstGeom prst="rect">
            <a:avLst/>
          </a:prstGeom>
        </p:spPr>
        <p:txBody>
          <a:bodyPr anchor="t">
            <a:spAutoFit/>
          </a:bodyPr>
          <a:lstStyle>
            <a:lvl1pPr>
              <a:lnSpc>
                <a:spcPts val="3300"/>
              </a:lnSpc>
              <a:defRPr>
                <a:latin typeface="+mn-lt"/>
              </a:defRPr>
            </a:lvl1pPr>
          </a:lstStyle>
          <a:p>
            <a:r>
              <a:rPr lang="en-US"/>
              <a:t>Click to edit title</a:t>
            </a:r>
          </a:p>
        </p:txBody>
      </p:sp>
      <p:sp>
        <p:nvSpPr>
          <p:cNvPr id="9" name="Text Placeholder 6">
            <a:extLst>
              <a:ext uri="{FF2B5EF4-FFF2-40B4-BE49-F238E27FC236}">
                <a16:creationId xmlns:a16="http://schemas.microsoft.com/office/drawing/2014/main" id="{A401945A-2C65-FA4D-9C48-9ECE79F2D0DD}"/>
              </a:ext>
            </a:extLst>
          </p:cNvPr>
          <p:cNvSpPr>
            <a:spLocks noGrp="1"/>
          </p:cNvSpPr>
          <p:nvPr>
            <p:ph type="body" sz="quarter" idx="10" hasCustomPrompt="1"/>
          </p:nvPr>
        </p:nvSpPr>
        <p:spPr>
          <a:xfrm>
            <a:off x="381744" y="904554"/>
            <a:ext cx="11428510" cy="348813"/>
          </a:xfrm>
          <a:prstGeom prst="rect">
            <a:avLst/>
          </a:prstGeom>
        </p:spPr>
        <p:txBody>
          <a:bodyPr anchor="t">
            <a:spAutoFit/>
          </a:bodyPr>
          <a:lstStyle>
            <a:lvl1pPr marL="0" indent="0">
              <a:lnSpc>
                <a:spcPts val="2000"/>
              </a:lnSpc>
              <a:buNone/>
              <a:defRPr sz="1800" b="0" i="0">
                <a:solidFill>
                  <a:schemeClr val="bg2"/>
                </a:solidFill>
                <a:latin typeface="+mn-lt"/>
              </a:defRPr>
            </a:lvl1pPr>
            <a:lvl2pPr marL="768178" indent="0">
              <a:buNone/>
              <a:defRPr/>
            </a:lvl2pPr>
            <a:lvl3pPr marL="1377641" indent="0">
              <a:buNone/>
              <a:defRPr/>
            </a:lvl3pPr>
            <a:lvl4pPr marL="1828389" indent="0">
              <a:buNone/>
              <a:defRPr/>
            </a:lvl4pPr>
            <a:lvl5pPr marL="2437851" indent="0">
              <a:buNone/>
              <a:defRPr/>
            </a:lvl5pPr>
          </a:lstStyle>
          <a:p>
            <a:pPr lvl="0"/>
            <a:r>
              <a:rPr lang="en-US"/>
              <a:t>Click to edit subhead content and make sure it is in sentence case or delete if not needed</a:t>
            </a:r>
          </a:p>
        </p:txBody>
      </p:sp>
      <p:sp>
        <p:nvSpPr>
          <p:cNvPr id="3" name="Text Placeholder 2">
            <a:extLst>
              <a:ext uri="{FF2B5EF4-FFF2-40B4-BE49-F238E27FC236}">
                <a16:creationId xmlns:a16="http://schemas.microsoft.com/office/drawing/2014/main" id="{793F8A9B-CD25-A04B-9D54-41AE23CF3B32}"/>
              </a:ext>
            </a:extLst>
          </p:cNvPr>
          <p:cNvSpPr>
            <a:spLocks noGrp="1"/>
          </p:cNvSpPr>
          <p:nvPr>
            <p:ph type="body" sz="quarter" idx="16"/>
          </p:nvPr>
        </p:nvSpPr>
        <p:spPr>
          <a:xfrm>
            <a:off x="381000" y="1392865"/>
            <a:ext cx="11428510" cy="1641475"/>
          </a:xfrm>
          <a:prstGeom prst="rect">
            <a:avLst/>
          </a:prstGeom>
        </p:spPr>
        <p:txBody>
          <a:bodyPr>
            <a:spAutoFit/>
          </a:bodyPr>
          <a:lstStyle>
            <a:lvl1pPr marL="174625" indent="-174625">
              <a:buClr>
                <a:schemeClr val="bg2"/>
              </a:buClr>
              <a:buFont typeface="Arial" panose="020B0604020202020204" pitchFamily="34" charset="0"/>
              <a:buChar char="•"/>
              <a:tabLst/>
              <a:defRPr>
                <a:solidFill>
                  <a:schemeClr val="bg2"/>
                </a:solidFill>
                <a:latin typeface="+mn-lt"/>
              </a:defRPr>
            </a:lvl1pPr>
            <a:lvl2pPr marL="342900" indent="-168275">
              <a:buClr>
                <a:schemeClr val="bg2"/>
              </a:buClr>
              <a:buSzPct val="100000"/>
              <a:buFont typeface="Arial" panose="020B0604020202020204" pitchFamily="34" charset="0"/>
              <a:buChar char="•"/>
              <a:tabLst/>
              <a:defRPr>
                <a:solidFill>
                  <a:schemeClr val="bg2"/>
                </a:solidFill>
                <a:latin typeface="+mn-lt"/>
              </a:defRPr>
            </a:lvl2pPr>
            <a:lvl3pPr marL="460375" indent="-117475">
              <a:buClr>
                <a:schemeClr val="bg2"/>
              </a:buClr>
              <a:buSzPct val="100000"/>
              <a:buFont typeface="Arial" panose="020B0604020202020204" pitchFamily="34" charset="0"/>
              <a:buChar char="•"/>
              <a:tabLst/>
              <a:defRPr>
                <a:solidFill>
                  <a:schemeClr val="bg2"/>
                </a:solidFill>
                <a:latin typeface="+mn-lt"/>
              </a:defRPr>
            </a:lvl3pPr>
            <a:lvl4pPr marL="576263" indent="-115888">
              <a:buClr>
                <a:schemeClr val="bg2"/>
              </a:buClr>
              <a:buFont typeface="Arial" panose="020B0604020202020204" pitchFamily="34" charset="0"/>
              <a:buChar char="•"/>
              <a:tabLst/>
              <a:defRPr>
                <a:solidFill>
                  <a:schemeClr val="bg2"/>
                </a:solidFill>
                <a:latin typeface="+mn-lt"/>
              </a:defRPr>
            </a:lvl4pPr>
            <a:lvl5pPr marL="687388" indent="-111125">
              <a:buClr>
                <a:schemeClr val="bg2"/>
              </a:buClr>
              <a:buFont typeface="Arial" panose="020B0604020202020204" pitchFamily="34" charset="0"/>
              <a:buChar char="•"/>
              <a:tabLst/>
              <a:defRPr>
                <a:solidFill>
                  <a:schemeClr val="bg2"/>
                </a:solidFill>
                <a:latin typeface="+mn-lt"/>
              </a:defRPr>
            </a:lvl5pPr>
          </a:lstStyle>
          <a:p>
            <a:pPr lvl="0"/>
            <a:r>
              <a:rPr lang="en-US"/>
              <a:t>Click to edit</a:t>
            </a:r>
          </a:p>
          <a:p>
            <a:pPr lvl="1"/>
            <a:r>
              <a:rPr lang="en-US"/>
              <a:t>Second level</a:t>
            </a:r>
          </a:p>
          <a:p>
            <a:pPr lvl="2"/>
            <a:r>
              <a:rPr lang="en-US"/>
              <a:t>Third level</a:t>
            </a:r>
          </a:p>
          <a:p>
            <a:pPr lvl="3"/>
            <a:r>
              <a:rPr lang="en-US"/>
              <a:t>Fourth level</a:t>
            </a:r>
          </a:p>
          <a:p>
            <a:pPr lvl="4"/>
            <a:r>
              <a:rPr lang="en-US"/>
              <a:t>Fifth level</a:t>
            </a:r>
          </a:p>
        </p:txBody>
      </p:sp>
      <p:sp>
        <p:nvSpPr>
          <p:cNvPr id="6" name="Graphic 6">
            <a:extLst>
              <a:ext uri="{FF2B5EF4-FFF2-40B4-BE49-F238E27FC236}">
                <a16:creationId xmlns:a16="http://schemas.microsoft.com/office/drawing/2014/main" id="{6AE567B0-F788-445B-A1A2-D130CF3838D6}"/>
              </a:ext>
            </a:extLst>
          </p:cNvPr>
          <p:cNvSpPr/>
          <p:nvPr userDrawn="1"/>
        </p:nvSpPr>
        <p:spPr>
          <a:xfrm>
            <a:off x="3171265" y="6298639"/>
            <a:ext cx="5849471" cy="560378"/>
          </a:xfrm>
          <a:custGeom>
            <a:avLst/>
            <a:gdLst>
              <a:gd name="connsiteX0" fmla="*/ 5849471 w 5849471"/>
              <a:gd name="connsiteY0" fmla="*/ 560378 h 560378"/>
              <a:gd name="connsiteX1" fmla="*/ 5362949 w 5849471"/>
              <a:gd name="connsiteY1" fmla="*/ 73469 h 560378"/>
              <a:gd name="connsiteX2" fmla="*/ 5185948 w 5849471"/>
              <a:gd name="connsiteY2" fmla="*/ 0 h 560378"/>
              <a:gd name="connsiteX3" fmla="*/ 662940 w 5849471"/>
              <a:gd name="connsiteY3" fmla="*/ 0 h 560378"/>
              <a:gd name="connsiteX4" fmla="*/ 485938 w 5849471"/>
              <a:gd name="connsiteY4" fmla="*/ 73469 h 560378"/>
              <a:gd name="connsiteX5" fmla="*/ 0 w 5849471"/>
              <a:gd name="connsiteY5" fmla="*/ 560378 h 560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49471" h="560378">
                <a:moveTo>
                  <a:pt x="5849471" y="560378"/>
                </a:moveTo>
                <a:lnTo>
                  <a:pt x="5362949" y="73469"/>
                </a:lnTo>
                <a:cubicBezTo>
                  <a:pt x="5316002" y="26441"/>
                  <a:pt x="5252335" y="15"/>
                  <a:pt x="5185948" y="0"/>
                </a:cubicBezTo>
                <a:lnTo>
                  <a:pt x="662940" y="0"/>
                </a:lnTo>
                <a:cubicBezTo>
                  <a:pt x="596548" y="-11"/>
                  <a:pt x="532874" y="26419"/>
                  <a:pt x="485938" y="73469"/>
                </a:cubicBezTo>
                <a:lnTo>
                  <a:pt x="0" y="560378"/>
                </a:lnTo>
                <a:close/>
              </a:path>
            </a:pathLst>
          </a:custGeom>
          <a:solidFill>
            <a:schemeClr val="bg1"/>
          </a:solidFill>
          <a:ln w="11673" cap="flat">
            <a:noFill/>
            <a:prstDash val="solid"/>
            <a:miter/>
          </a:ln>
          <a:effectLst>
            <a:innerShdw blurRad="127000" dist="50800" dir="16200000">
              <a:prstClr val="black">
                <a:alpha val="20000"/>
              </a:prstClr>
            </a:innerShdw>
          </a:effectLst>
        </p:spPr>
        <p:txBody>
          <a:bodyPr rtlCol="0" anchor="ctr"/>
          <a:lstStyle/>
          <a:p>
            <a:endParaRPr lang="en-US"/>
          </a:p>
        </p:txBody>
      </p:sp>
      <p:sp>
        <p:nvSpPr>
          <p:cNvPr id="7" name="Rectangle 6">
            <a:extLst>
              <a:ext uri="{FF2B5EF4-FFF2-40B4-BE49-F238E27FC236}">
                <a16:creationId xmlns:a16="http://schemas.microsoft.com/office/drawing/2014/main" id="{F4711874-B224-43E2-99C8-23037109DD38}"/>
              </a:ext>
            </a:extLst>
          </p:cNvPr>
          <p:cNvSpPr>
            <a:spLocks noChangeArrowheads="1"/>
          </p:cNvSpPr>
          <p:nvPr userDrawn="1"/>
        </p:nvSpPr>
        <p:spPr bwMode="auto">
          <a:xfrm>
            <a:off x="3582650" y="6483671"/>
            <a:ext cx="2766284" cy="200055"/>
          </a:xfrm>
          <a:prstGeom prst="rect">
            <a:avLst/>
          </a:prstGeom>
          <a:noFill/>
          <a:ln w="12700" cap="sq">
            <a:noFill/>
            <a:miter lim="800000"/>
            <a:headEnd/>
            <a:tailEnd/>
          </a:ln>
          <a:effectLst/>
        </p:spPr>
        <p:txBody>
          <a:bodyPr wrap="square">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eaLnBrk="0" hangingPunct="0">
              <a:lnSpc>
                <a:spcPct val="100000"/>
              </a:lnSpc>
              <a:defRPr/>
            </a:pPr>
            <a:r>
              <a:rPr lang="en-US" sz="700" kern="0" spc="27">
                <a:solidFill>
                  <a:schemeClr val="bg2"/>
                </a:solidFill>
                <a:latin typeface="Barlow" pitchFamily="2" charset="77"/>
                <a:ea typeface="Arial Unicode MS" charset="0"/>
                <a:cs typeface="Arial" panose="020B0604020202020204" pitchFamily="34" charset="0"/>
              </a:rPr>
              <a:t>PUBLIC • Copyright ©2021 Rockwell Automation, Inc. </a:t>
            </a:r>
          </a:p>
        </p:txBody>
      </p:sp>
      <p:sp>
        <p:nvSpPr>
          <p:cNvPr id="10" name="Rectangle 9">
            <a:extLst>
              <a:ext uri="{FF2B5EF4-FFF2-40B4-BE49-F238E27FC236}">
                <a16:creationId xmlns:a16="http://schemas.microsoft.com/office/drawing/2014/main" id="{37C4ED91-F4A3-4ACC-AE52-2B9EB9A1292E}"/>
              </a:ext>
            </a:extLst>
          </p:cNvPr>
          <p:cNvSpPr>
            <a:spLocks noChangeArrowheads="1"/>
          </p:cNvSpPr>
          <p:nvPr userDrawn="1"/>
        </p:nvSpPr>
        <p:spPr bwMode="auto">
          <a:xfrm>
            <a:off x="6075929" y="6460588"/>
            <a:ext cx="576150" cy="246221"/>
          </a:xfrm>
          <a:prstGeom prst="rect">
            <a:avLst/>
          </a:prstGeom>
          <a:noFill/>
          <a:ln w="12700" cap="sq">
            <a:noFill/>
            <a:miter lim="800000"/>
            <a:headEnd/>
            <a:tailEnd/>
          </a:ln>
          <a:effectLst/>
        </p:spPr>
        <p:txBody>
          <a:bodyPr wrap="square">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eaLnBrk="0" hangingPunct="0">
              <a:lnSpc>
                <a:spcPct val="100000"/>
              </a:lnSpc>
              <a:defRPr/>
            </a:pPr>
            <a:fld id="{C41E6217-FD4A-4698-ADE0-B72F602A1308}" type="slidenum">
              <a:rPr lang="en-US" sz="1000" b="1" kern="0" spc="27" smtClean="0">
                <a:solidFill>
                  <a:schemeClr val="tx1"/>
                </a:solidFill>
                <a:latin typeface="Barlow" pitchFamily="2" charset="77"/>
                <a:ea typeface="Arial Unicode MS" charset="0"/>
                <a:cs typeface="Arial" panose="020B0604020202020204" pitchFamily="34" charset="0"/>
              </a:rPr>
              <a:pPr algn="r" eaLnBrk="0" hangingPunct="0">
                <a:lnSpc>
                  <a:spcPct val="100000"/>
                </a:lnSpc>
                <a:defRPr/>
              </a:pPr>
              <a:t>‹#›</a:t>
            </a:fld>
            <a:endParaRPr lang="en-US" sz="1000" b="1" kern="0" spc="27">
              <a:solidFill>
                <a:schemeClr val="tx1"/>
              </a:solidFill>
              <a:latin typeface="Barlow" pitchFamily="2" charset="77"/>
              <a:ea typeface="Arial Unicode MS" charset="0"/>
              <a:cs typeface="Arial" panose="020B0604020202020204" pitchFamily="34" charset="0"/>
            </a:endParaRPr>
          </a:p>
        </p:txBody>
      </p:sp>
      <p:pic>
        <p:nvPicPr>
          <p:cNvPr id="11" name="Picture 10">
            <a:extLst>
              <a:ext uri="{FF2B5EF4-FFF2-40B4-BE49-F238E27FC236}">
                <a16:creationId xmlns:a16="http://schemas.microsoft.com/office/drawing/2014/main" id="{E20540BF-E1A7-482C-A552-803470DBE27A}"/>
              </a:ext>
            </a:extLst>
          </p:cNvPr>
          <p:cNvPicPr>
            <a:picLocks noChangeAspect="1"/>
          </p:cNvPicPr>
          <p:nvPr userDrawn="1"/>
        </p:nvPicPr>
        <p:blipFill>
          <a:blip r:embed="rId3" cstate="screen">
            <a:extLst>
              <a:ext uri="{28A0092B-C50C-407E-A947-70E740481C1C}">
                <a14:useLocalDpi xmlns:a14="http://schemas.microsoft.com/office/drawing/2010/main"/>
              </a:ext>
            </a:extLst>
          </a:blip>
          <a:srcRect/>
          <a:stretch/>
        </p:blipFill>
        <p:spPr>
          <a:xfrm>
            <a:off x="6891203" y="6316927"/>
            <a:ext cx="1539014" cy="523264"/>
          </a:xfrm>
          <a:prstGeom prst="rect">
            <a:avLst/>
          </a:prstGeom>
          <a:effectLst/>
        </p:spPr>
      </p:pic>
    </p:spTree>
    <p:extLst>
      <p:ext uri="{BB962C8B-B14F-4D97-AF65-F5344CB8AC3E}">
        <p14:creationId xmlns:p14="http://schemas.microsoft.com/office/powerpoint/2010/main" val="36090578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35.xml"/><Relationship Id="rId13" Type="http://schemas.openxmlformats.org/officeDocument/2006/relationships/slideLayout" Target="../slideLayouts/slideLayout140.xml"/><Relationship Id="rId3" Type="http://schemas.openxmlformats.org/officeDocument/2006/relationships/slideLayout" Target="../slideLayouts/slideLayout130.xml"/><Relationship Id="rId7" Type="http://schemas.openxmlformats.org/officeDocument/2006/relationships/slideLayout" Target="../slideLayouts/slideLayout134.xml"/><Relationship Id="rId12" Type="http://schemas.openxmlformats.org/officeDocument/2006/relationships/slideLayout" Target="../slideLayouts/slideLayout139.xml"/><Relationship Id="rId2" Type="http://schemas.openxmlformats.org/officeDocument/2006/relationships/slideLayout" Target="../slideLayouts/slideLayout129.xml"/><Relationship Id="rId1" Type="http://schemas.openxmlformats.org/officeDocument/2006/relationships/slideLayout" Target="../slideLayouts/slideLayout128.xml"/><Relationship Id="rId6" Type="http://schemas.openxmlformats.org/officeDocument/2006/relationships/slideLayout" Target="../slideLayouts/slideLayout133.xml"/><Relationship Id="rId11" Type="http://schemas.openxmlformats.org/officeDocument/2006/relationships/slideLayout" Target="../slideLayouts/slideLayout138.xml"/><Relationship Id="rId5" Type="http://schemas.openxmlformats.org/officeDocument/2006/relationships/slideLayout" Target="../slideLayouts/slideLayout132.xml"/><Relationship Id="rId15" Type="http://schemas.openxmlformats.org/officeDocument/2006/relationships/theme" Target="../theme/theme10.xml"/><Relationship Id="rId10" Type="http://schemas.openxmlformats.org/officeDocument/2006/relationships/slideLayout" Target="../slideLayouts/slideLayout137.xml"/><Relationship Id="rId4" Type="http://schemas.openxmlformats.org/officeDocument/2006/relationships/slideLayout" Target="../slideLayouts/slideLayout131.xml"/><Relationship Id="rId9" Type="http://schemas.openxmlformats.org/officeDocument/2006/relationships/slideLayout" Target="../slideLayouts/slideLayout136.xml"/><Relationship Id="rId14" Type="http://schemas.openxmlformats.org/officeDocument/2006/relationships/slideLayout" Target="../slideLayouts/slideLayout141.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49.xml"/><Relationship Id="rId13" Type="http://schemas.openxmlformats.org/officeDocument/2006/relationships/slideLayout" Target="../slideLayouts/slideLayout154.xml"/><Relationship Id="rId3" Type="http://schemas.openxmlformats.org/officeDocument/2006/relationships/slideLayout" Target="../slideLayouts/slideLayout144.xml"/><Relationship Id="rId7" Type="http://schemas.openxmlformats.org/officeDocument/2006/relationships/slideLayout" Target="../slideLayouts/slideLayout148.xml"/><Relationship Id="rId12" Type="http://schemas.openxmlformats.org/officeDocument/2006/relationships/slideLayout" Target="../slideLayouts/slideLayout153.xml"/><Relationship Id="rId2" Type="http://schemas.openxmlformats.org/officeDocument/2006/relationships/slideLayout" Target="../slideLayouts/slideLayout143.xml"/><Relationship Id="rId1" Type="http://schemas.openxmlformats.org/officeDocument/2006/relationships/slideLayout" Target="../slideLayouts/slideLayout142.xml"/><Relationship Id="rId6" Type="http://schemas.openxmlformats.org/officeDocument/2006/relationships/slideLayout" Target="../slideLayouts/slideLayout147.xml"/><Relationship Id="rId11" Type="http://schemas.openxmlformats.org/officeDocument/2006/relationships/slideLayout" Target="../slideLayouts/slideLayout152.xml"/><Relationship Id="rId5" Type="http://schemas.openxmlformats.org/officeDocument/2006/relationships/slideLayout" Target="../slideLayouts/slideLayout146.xml"/><Relationship Id="rId10" Type="http://schemas.openxmlformats.org/officeDocument/2006/relationships/slideLayout" Target="../slideLayouts/slideLayout151.xml"/><Relationship Id="rId4" Type="http://schemas.openxmlformats.org/officeDocument/2006/relationships/slideLayout" Target="../slideLayouts/slideLayout145.xml"/><Relationship Id="rId9" Type="http://schemas.openxmlformats.org/officeDocument/2006/relationships/slideLayout" Target="../slideLayouts/slideLayout150.xml"/><Relationship Id="rId14" Type="http://schemas.openxmlformats.org/officeDocument/2006/relationships/theme" Target="../theme/theme11.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62.xml"/><Relationship Id="rId13" Type="http://schemas.openxmlformats.org/officeDocument/2006/relationships/theme" Target="../theme/theme12.xml"/><Relationship Id="rId3" Type="http://schemas.openxmlformats.org/officeDocument/2006/relationships/slideLayout" Target="../slideLayouts/slideLayout157.xml"/><Relationship Id="rId7" Type="http://schemas.openxmlformats.org/officeDocument/2006/relationships/slideLayout" Target="../slideLayouts/slideLayout161.xml"/><Relationship Id="rId12" Type="http://schemas.openxmlformats.org/officeDocument/2006/relationships/slideLayout" Target="../slideLayouts/slideLayout166.xml"/><Relationship Id="rId2" Type="http://schemas.openxmlformats.org/officeDocument/2006/relationships/slideLayout" Target="../slideLayouts/slideLayout156.xml"/><Relationship Id="rId1" Type="http://schemas.openxmlformats.org/officeDocument/2006/relationships/slideLayout" Target="../slideLayouts/slideLayout155.xml"/><Relationship Id="rId6" Type="http://schemas.openxmlformats.org/officeDocument/2006/relationships/slideLayout" Target="../slideLayouts/slideLayout160.xml"/><Relationship Id="rId11" Type="http://schemas.openxmlformats.org/officeDocument/2006/relationships/slideLayout" Target="../slideLayouts/slideLayout165.xml"/><Relationship Id="rId5" Type="http://schemas.openxmlformats.org/officeDocument/2006/relationships/slideLayout" Target="../slideLayouts/slideLayout159.xml"/><Relationship Id="rId10" Type="http://schemas.openxmlformats.org/officeDocument/2006/relationships/slideLayout" Target="../slideLayouts/slideLayout164.xml"/><Relationship Id="rId4" Type="http://schemas.openxmlformats.org/officeDocument/2006/relationships/slideLayout" Target="../slideLayouts/slideLayout158.xml"/><Relationship Id="rId9" Type="http://schemas.openxmlformats.org/officeDocument/2006/relationships/slideLayout" Target="../slideLayouts/slideLayout163.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2.xml"/><Relationship Id="rId1"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6.xml"/><Relationship Id="rId3" Type="http://schemas.openxmlformats.org/officeDocument/2006/relationships/slideLayout" Target="../slideLayouts/slideLayout11.xml"/><Relationship Id="rId7" Type="http://schemas.openxmlformats.org/officeDocument/2006/relationships/slideLayout" Target="../slideLayouts/slideLayout15.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5" Type="http://schemas.openxmlformats.org/officeDocument/2006/relationships/slideLayout" Target="../slideLayouts/slideLayout13.xml"/><Relationship Id="rId10" Type="http://schemas.openxmlformats.org/officeDocument/2006/relationships/theme" Target="../theme/theme3.xml"/><Relationship Id="rId4" Type="http://schemas.openxmlformats.org/officeDocument/2006/relationships/slideLayout" Target="../slideLayouts/slideLayout12.xml"/><Relationship Id="rId9" Type="http://schemas.openxmlformats.org/officeDocument/2006/relationships/slideLayout" Target="../slideLayouts/slideLayout1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slideLayout" Target="../slideLayouts/slideLayout35.xml"/><Relationship Id="rId3" Type="http://schemas.openxmlformats.org/officeDocument/2006/relationships/slideLayout" Target="../slideLayouts/slideLayout20.xml"/><Relationship Id="rId21" Type="http://schemas.openxmlformats.org/officeDocument/2006/relationships/slideLayout" Target="../slideLayouts/slideLayout38.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5" Type="http://schemas.openxmlformats.org/officeDocument/2006/relationships/theme" Target="../theme/theme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20" Type="http://schemas.openxmlformats.org/officeDocument/2006/relationships/slideLayout" Target="../slideLayouts/slideLayout37.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24" Type="http://schemas.openxmlformats.org/officeDocument/2006/relationships/slideLayout" Target="../slideLayouts/slideLayout41.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23" Type="http://schemas.openxmlformats.org/officeDocument/2006/relationships/slideLayout" Target="../slideLayouts/slideLayout40.xml"/><Relationship Id="rId10" Type="http://schemas.openxmlformats.org/officeDocument/2006/relationships/slideLayout" Target="../slideLayouts/slideLayout27.xml"/><Relationship Id="rId19" Type="http://schemas.openxmlformats.org/officeDocument/2006/relationships/slideLayout" Target="../slideLayouts/slideLayout36.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 Id="rId22" Type="http://schemas.openxmlformats.org/officeDocument/2006/relationships/slideLayout" Target="../slideLayouts/slideLayout39.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18" Type="http://schemas.openxmlformats.org/officeDocument/2006/relationships/slideLayout" Target="../slideLayouts/slideLayout59.xml"/><Relationship Id="rId3" Type="http://schemas.openxmlformats.org/officeDocument/2006/relationships/slideLayout" Target="../slideLayouts/slideLayout44.xml"/><Relationship Id="rId21" Type="http://schemas.openxmlformats.org/officeDocument/2006/relationships/slideLayout" Target="../slideLayouts/slideLayout62.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17" Type="http://schemas.openxmlformats.org/officeDocument/2006/relationships/slideLayout" Target="../slideLayouts/slideLayout58.xml"/><Relationship Id="rId2" Type="http://schemas.openxmlformats.org/officeDocument/2006/relationships/slideLayout" Target="../slideLayouts/slideLayout43.xml"/><Relationship Id="rId16" Type="http://schemas.openxmlformats.org/officeDocument/2006/relationships/slideLayout" Target="../slideLayouts/slideLayout57.xml"/><Relationship Id="rId20" Type="http://schemas.openxmlformats.org/officeDocument/2006/relationships/slideLayout" Target="../slideLayouts/slideLayout61.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24" Type="http://schemas.openxmlformats.org/officeDocument/2006/relationships/theme" Target="../theme/theme5.xml"/><Relationship Id="rId5" Type="http://schemas.openxmlformats.org/officeDocument/2006/relationships/slideLayout" Target="../slideLayouts/slideLayout46.xml"/><Relationship Id="rId15" Type="http://schemas.openxmlformats.org/officeDocument/2006/relationships/slideLayout" Target="../slideLayouts/slideLayout56.xml"/><Relationship Id="rId23" Type="http://schemas.openxmlformats.org/officeDocument/2006/relationships/slideLayout" Target="../slideLayouts/slideLayout64.xml"/><Relationship Id="rId10" Type="http://schemas.openxmlformats.org/officeDocument/2006/relationships/slideLayout" Target="../slideLayouts/slideLayout51.xml"/><Relationship Id="rId19" Type="http://schemas.openxmlformats.org/officeDocument/2006/relationships/slideLayout" Target="../slideLayouts/slideLayout60.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 Id="rId22" Type="http://schemas.openxmlformats.org/officeDocument/2006/relationships/slideLayout" Target="../slideLayouts/slideLayout6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2.xml"/><Relationship Id="rId13" Type="http://schemas.openxmlformats.org/officeDocument/2006/relationships/image" Target="../media/image2.png"/><Relationship Id="rId3" Type="http://schemas.openxmlformats.org/officeDocument/2006/relationships/slideLayout" Target="../slideLayouts/slideLayout67.xml"/><Relationship Id="rId7" Type="http://schemas.openxmlformats.org/officeDocument/2006/relationships/slideLayout" Target="../slideLayouts/slideLayout71.xml"/><Relationship Id="rId12" Type="http://schemas.openxmlformats.org/officeDocument/2006/relationships/image" Target="../media/image1.png"/><Relationship Id="rId2" Type="http://schemas.openxmlformats.org/officeDocument/2006/relationships/slideLayout" Target="../slideLayouts/slideLayout66.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theme" Target="../theme/theme6.xml"/><Relationship Id="rId5" Type="http://schemas.openxmlformats.org/officeDocument/2006/relationships/slideLayout" Target="../slideLayouts/slideLayout69.xml"/><Relationship Id="rId10" Type="http://schemas.openxmlformats.org/officeDocument/2006/relationships/slideLayout" Target="../slideLayouts/slideLayout74.xml"/><Relationship Id="rId4" Type="http://schemas.openxmlformats.org/officeDocument/2006/relationships/slideLayout" Target="../slideLayouts/slideLayout68.xml"/><Relationship Id="rId9" Type="http://schemas.openxmlformats.org/officeDocument/2006/relationships/slideLayout" Target="../slideLayouts/slideLayout73.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2.xml"/><Relationship Id="rId3" Type="http://schemas.openxmlformats.org/officeDocument/2006/relationships/slideLayout" Target="../slideLayouts/slideLayout77.xml"/><Relationship Id="rId7" Type="http://schemas.openxmlformats.org/officeDocument/2006/relationships/slideLayout" Target="../slideLayouts/slideLayout81.xml"/><Relationship Id="rId2" Type="http://schemas.openxmlformats.org/officeDocument/2006/relationships/slideLayout" Target="../slideLayouts/slideLayout76.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theme" Target="../theme/theme7.xml"/><Relationship Id="rId5" Type="http://schemas.openxmlformats.org/officeDocument/2006/relationships/slideLayout" Target="../slideLayouts/slideLayout79.xml"/><Relationship Id="rId10" Type="http://schemas.openxmlformats.org/officeDocument/2006/relationships/slideLayout" Target="../slideLayouts/slideLayout84.xml"/><Relationship Id="rId4" Type="http://schemas.openxmlformats.org/officeDocument/2006/relationships/slideLayout" Target="../slideLayouts/slideLayout78.xml"/><Relationship Id="rId9" Type="http://schemas.openxmlformats.org/officeDocument/2006/relationships/slideLayout" Target="../slideLayouts/slideLayout83.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92.xml"/><Relationship Id="rId3" Type="http://schemas.openxmlformats.org/officeDocument/2006/relationships/slideLayout" Target="../slideLayouts/slideLayout87.xml"/><Relationship Id="rId7" Type="http://schemas.openxmlformats.org/officeDocument/2006/relationships/slideLayout" Target="../slideLayouts/slideLayout91.xml"/><Relationship Id="rId12" Type="http://schemas.openxmlformats.org/officeDocument/2006/relationships/image" Target="../media/image2.png"/><Relationship Id="rId2" Type="http://schemas.openxmlformats.org/officeDocument/2006/relationships/slideLayout" Target="../slideLayouts/slideLayout86.xml"/><Relationship Id="rId1" Type="http://schemas.openxmlformats.org/officeDocument/2006/relationships/slideLayout" Target="../slideLayouts/slideLayout85.xml"/><Relationship Id="rId6" Type="http://schemas.openxmlformats.org/officeDocument/2006/relationships/slideLayout" Target="../slideLayouts/slideLayout90.xml"/><Relationship Id="rId11" Type="http://schemas.openxmlformats.org/officeDocument/2006/relationships/image" Target="../media/image1.png"/><Relationship Id="rId5" Type="http://schemas.openxmlformats.org/officeDocument/2006/relationships/slideLayout" Target="../slideLayouts/slideLayout89.xml"/><Relationship Id="rId10" Type="http://schemas.openxmlformats.org/officeDocument/2006/relationships/theme" Target="../theme/theme8.xml"/><Relationship Id="rId4" Type="http://schemas.openxmlformats.org/officeDocument/2006/relationships/slideLayout" Target="../slideLayouts/slideLayout88.xml"/><Relationship Id="rId9" Type="http://schemas.openxmlformats.org/officeDocument/2006/relationships/slideLayout" Target="../slideLayouts/slideLayout93.xml"/></Relationships>
</file>

<file path=ppt/slideMasters/_rels/slideMaster9.xml.rels><?xml version="1.0" encoding="UTF-8" standalone="yes"?>
<Relationships xmlns="http://schemas.openxmlformats.org/package/2006/relationships"><Relationship Id="rId13" Type="http://schemas.openxmlformats.org/officeDocument/2006/relationships/slideLayout" Target="../slideLayouts/slideLayout106.xml"/><Relationship Id="rId18" Type="http://schemas.openxmlformats.org/officeDocument/2006/relationships/slideLayout" Target="../slideLayouts/slideLayout111.xml"/><Relationship Id="rId26" Type="http://schemas.openxmlformats.org/officeDocument/2006/relationships/slideLayout" Target="../slideLayouts/slideLayout119.xml"/><Relationship Id="rId21" Type="http://schemas.openxmlformats.org/officeDocument/2006/relationships/slideLayout" Target="../slideLayouts/slideLayout114.xml"/><Relationship Id="rId34" Type="http://schemas.openxmlformats.org/officeDocument/2006/relationships/slideLayout" Target="../slideLayouts/slideLayout127.xml"/><Relationship Id="rId7" Type="http://schemas.openxmlformats.org/officeDocument/2006/relationships/slideLayout" Target="../slideLayouts/slideLayout100.xml"/><Relationship Id="rId12" Type="http://schemas.openxmlformats.org/officeDocument/2006/relationships/slideLayout" Target="../slideLayouts/slideLayout105.xml"/><Relationship Id="rId17" Type="http://schemas.openxmlformats.org/officeDocument/2006/relationships/slideLayout" Target="../slideLayouts/slideLayout110.xml"/><Relationship Id="rId25" Type="http://schemas.openxmlformats.org/officeDocument/2006/relationships/slideLayout" Target="../slideLayouts/slideLayout118.xml"/><Relationship Id="rId33" Type="http://schemas.openxmlformats.org/officeDocument/2006/relationships/slideLayout" Target="../slideLayouts/slideLayout126.xml"/><Relationship Id="rId2" Type="http://schemas.openxmlformats.org/officeDocument/2006/relationships/slideLayout" Target="../slideLayouts/slideLayout95.xml"/><Relationship Id="rId16" Type="http://schemas.openxmlformats.org/officeDocument/2006/relationships/slideLayout" Target="../slideLayouts/slideLayout109.xml"/><Relationship Id="rId20" Type="http://schemas.openxmlformats.org/officeDocument/2006/relationships/slideLayout" Target="../slideLayouts/slideLayout113.xml"/><Relationship Id="rId29" Type="http://schemas.openxmlformats.org/officeDocument/2006/relationships/slideLayout" Target="../slideLayouts/slideLayout122.xml"/><Relationship Id="rId1" Type="http://schemas.openxmlformats.org/officeDocument/2006/relationships/slideLayout" Target="../slideLayouts/slideLayout94.xml"/><Relationship Id="rId6" Type="http://schemas.openxmlformats.org/officeDocument/2006/relationships/slideLayout" Target="../slideLayouts/slideLayout99.xml"/><Relationship Id="rId11" Type="http://schemas.openxmlformats.org/officeDocument/2006/relationships/slideLayout" Target="../slideLayouts/slideLayout104.xml"/><Relationship Id="rId24" Type="http://schemas.openxmlformats.org/officeDocument/2006/relationships/slideLayout" Target="../slideLayouts/slideLayout117.xml"/><Relationship Id="rId32" Type="http://schemas.openxmlformats.org/officeDocument/2006/relationships/slideLayout" Target="../slideLayouts/slideLayout125.xml"/><Relationship Id="rId37" Type="http://schemas.openxmlformats.org/officeDocument/2006/relationships/image" Target="../media/image14.png"/><Relationship Id="rId5" Type="http://schemas.openxmlformats.org/officeDocument/2006/relationships/slideLayout" Target="../slideLayouts/slideLayout98.xml"/><Relationship Id="rId15" Type="http://schemas.openxmlformats.org/officeDocument/2006/relationships/slideLayout" Target="../slideLayouts/slideLayout108.xml"/><Relationship Id="rId23" Type="http://schemas.openxmlformats.org/officeDocument/2006/relationships/slideLayout" Target="../slideLayouts/slideLayout116.xml"/><Relationship Id="rId28" Type="http://schemas.openxmlformats.org/officeDocument/2006/relationships/slideLayout" Target="../slideLayouts/slideLayout121.xml"/><Relationship Id="rId36" Type="http://schemas.openxmlformats.org/officeDocument/2006/relationships/image" Target="../media/image13.jpeg"/><Relationship Id="rId10" Type="http://schemas.openxmlformats.org/officeDocument/2006/relationships/slideLayout" Target="../slideLayouts/slideLayout103.xml"/><Relationship Id="rId19" Type="http://schemas.openxmlformats.org/officeDocument/2006/relationships/slideLayout" Target="../slideLayouts/slideLayout112.xml"/><Relationship Id="rId31" Type="http://schemas.openxmlformats.org/officeDocument/2006/relationships/slideLayout" Target="../slideLayouts/slideLayout124.xml"/><Relationship Id="rId4" Type="http://schemas.openxmlformats.org/officeDocument/2006/relationships/slideLayout" Target="../slideLayouts/slideLayout97.xml"/><Relationship Id="rId9" Type="http://schemas.openxmlformats.org/officeDocument/2006/relationships/slideLayout" Target="../slideLayouts/slideLayout102.xml"/><Relationship Id="rId14" Type="http://schemas.openxmlformats.org/officeDocument/2006/relationships/slideLayout" Target="../slideLayouts/slideLayout107.xml"/><Relationship Id="rId22" Type="http://schemas.openxmlformats.org/officeDocument/2006/relationships/slideLayout" Target="../slideLayouts/slideLayout115.xml"/><Relationship Id="rId27" Type="http://schemas.openxmlformats.org/officeDocument/2006/relationships/slideLayout" Target="../slideLayouts/slideLayout120.xml"/><Relationship Id="rId30" Type="http://schemas.openxmlformats.org/officeDocument/2006/relationships/slideLayout" Target="../slideLayouts/slideLayout123.xml"/><Relationship Id="rId35" Type="http://schemas.openxmlformats.org/officeDocument/2006/relationships/theme" Target="../theme/theme9.xml"/><Relationship Id="rId8" Type="http://schemas.openxmlformats.org/officeDocument/2006/relationships/slideLayout" Target="../slideLayouts/slideLayout101.xml"/><Relationship Id="rId3" Type="http://schemas.openxmlformats.org/officeDocument/2006/relationships/slideLayout" Target="../slideLayouts/slideLayout9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228601"/>
            <a:ext cx="11151917" cy="623248"/>
          </a:xfrm>
          <a:prstGeom prst="rect">
            <a:avLst/>
          </a:prstGeom>
        </p:spPr>
        <p:txBody>
          <a:bodyPr vert="horz" wrap="square" lIns="0" tIns="0" rIns="0" bIns="0" rtlCol="0" anchor="t">
            <a:spAutoFit/>
          </a:bodyPr>
          <a:lstStyle/>
          <a:p>
            <a:endParaRPr lang="en-US"/>
          </a:p>
        </p:txBody>
      </p:sp>
      <p:sp>
        <p:nvSpPr>
          <p:cNvPr id="3" name="Text Placeholder 2"/>
          <p:cNvSpPr>
            <a:spLocks noGrp="1"/>
          </p:cNvSpPr>
          <p:nvPr>
            <p:ph type="body" idx="1"/>
          </p:nvPr>
        </p:nvSpPr>
        <p:spPr>
          <a:xfrm>
            <a:off x="519250" y="1447810"/>
            <a:ext cx="11151916" cy="2031325"/>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Lst>
  <p:txStyles>
    <p:titleStyle>
      <a:lvl1pPr algn="l" defTabSz="933007" rtl="0" eaLnBrk="1" latinLnBrk="0" hangingPunct="1">
        <a:lnSpc>
          <a:spcPct val="90000"/>
        </a:lnSpc>
        <a:spcBef>
          <a:spcPct val="0"/>
        </a:spcBef>
        <a:buNone/>
        <a:defRPr lang="en-US" sz="4500" b="0" kern="1200" cap="none" spc="-102" baseline="0" dirty="0" smtClean="0">
          <a:ln w="3175">
            <a:noFill/>
          </a:ln>
          <a:gradFill flip="none" rotWithShape="1">
            <a:gsLst>
              <a:gs pos="0">
                <a:schemeClr val="tx1"/>
              </a:gs>
              <a:gs pos="86000">
                <a:schemeClr val="tx1"/>
              </a:gs>
            </a:gsLst>
            <a:lin ang="5400000" scaled="0"/>
            <a:tileRect/>
          </a:gradFill>
          <a:effectLst/>
          <a:latin typeface="Candara" pitchFamily="34" charset="0"/>
          <a:ea typeface="+mn-ea"/>
          <a:cs typeface="Arial" charset="0"/>
        </a:defRPr>
      </a:lvl1pPr>
    </p:titleStyle>
    <p:bodyStyle>
      <a:lvl1pPr marL="469761" indent="-469761" algn="l" defTabSz="933007" rtl="0" eaLnBrk="1" latinLnBrk="0" hangingPunct="1">
        <a:lnSpc>
          <a:spcPct val="90000"/>
        </a:lnSpc>
        <a:spcBef>
          <a:spcPct val="20000"/>
        </a:spcBef>
        <a:buSzPct val="90000"/>
        <a:buFontTx/>
        <a:buBlip>
          <a:blip r:embed="rId9"/>
        </a:buBlip>
        <a:defRPr sz="3300" kern="1200">
          <a:gradFill>
            <a:gsLst>
              <a:gs pos="0">
                <a:schemeClr val="tx1"/>
              </a:gs>
              <a:gs pos="86000">
                <a:schemeClr val="tx1"/>
              </a:gs>
            </a:gsLst>
            <a:lin ang="5400000" scaled="0"/>
          </a:gradFill>
          <a:latin typeface="Candara" pitchFamily="34" charset="0"/>
          <a:ea typeface="+mn-ea"/>
          <a:cs typeface="+mn-cs"/>
        </a:defRPr>
      </a:lvl1pPr>
      <a:lvl2pPr marL="873107" indent="-403346" algn="l" defTabSz="933007" rtl="0" eaLnBrk="1" latinLnBrk="0" hangingPunct="1">
        <a:lnSpc>
          <a:spcPct val="90000"/>
        </a:lnSpc>
        <a:spcBef>
          <a:spcPct val="20000"/>
        </a:spcBef>
        <a:buSzPct val="90000"/>
        <a:buFontTx/>
        <a:buBlip>
          <a:blip r:embed="rId10"/>
        </a:buBlip>
        <a:defRPr sz="2900" kern="1200">
          <a:gradFill>
            <a:gsLst>
              <a:gs pos="0">
                <a:schemeClr val="tx1"/>
              </a:gs>
              <a:gs pos="86000">
                <a:schemeClr val="tx1"/>
              </a:gs>
            </a:gsLst>
            <a:lin ang="5400000" scaled="0"/>
          </a:gradFill>
          <a:latin typeface="Candara" pitchFamily="34" charset="0"/>
          <a:ea typeface="+mn-ea"/>
          <a:cs typeface="+mn-cs"/>
        </a:defRPr>
      </a:lvl2pPr>
      <a:lvl3pPr marL="1284553" indent="-411443" algn="l" defTabSz="933007" rtl="0" eaLnBrk="1" latinLnBrk="0" hangingPunct="1">
        <a:lnSpc>
          <a:spcPct val="90000"/>
        </a:lnSpc>
        <a:spcBef>
          <a:spcPct val="20000"/>
        </a:spcBef>
        <a:buSzPct val="90000"/>
        <a:buFontTx/>
        <a:buBlip>
          <a:blip r:embed="rId10"/>
        </a:buBlip>
        <a:defRPr sz="2400" kern="1200">
          <a:gradFill>
            <a:gsLst>
              <a:gs pos="0">
                <a:schemeClr val="tx1"/>
              </a:gs>
              <a:gs pos="86000">
                <a:schemeClr val="tx1"/>
              </a:gs>
            </a:gsLst>
            <a:lin ang="5400000" scaled="0"/>
          </a:gradFill>
          <a:latin typeface="Candara" pitchFamily="34" charset="0"/>
          <a:ea typeface="+mn-ea"/>
          <a:cs typeface="+mn-cs"/>
        </a:defRPr>
      </a:lvl3pPr>
      <a:lvl4pPr marL="1637684" indent="-353129" algn="l" defTabSz="933007" rtl="0" eaLnBrk="1" latinLnBrk="0" hangingPunct="1">
        <a:lnSpc>
          <a:spcPct val="90000"/>
        </a:lnSpc>
        <a:spcBef>
          <a:spcPct val="20000"/>
        </a:spcBef>
        <a:buSzPct val="90000"/>
        <a:buFontTx/>
        <a:buBlip>
          <a:blip r:embed="rId10"/>
        </a:buBlip>
        <a:defRPr sz="2000" kern="1200">
          <a:gradFill>
            <a:gsLst>
              <a:gs pos="0">
                <a:schemeClr val="tx1"/>
              </a:gs>
              <a:gs pos="86000">
                <a:schemeClr val="tx1"/>
              </a:gs>
            </a:gsLst>
            <a:lin ang="5400000" scaled="0"/>
          </a:gradFill>
          <a:latin typeface="Candara" pitchFamily="34" charset="0"/>
          <a:ea typeface="+mn-ea"/>
          <a:cs typeface="+mn-cs"/>
        </a:defRPr>
      </a:lvl4pPr>
      <a:lvl5pPr marL="1981094" indent="-343412" algn="l" defTabSz="933007" rtl="0" eaLnBrk="1" latinLnBrk="0" hangingPunct="1">
        <a:lnSpc>
          <a:spcPct val="90000"/>
        </a:lnSpc>
        <a:spcBef>
          <a:spcPct val="20000"/>
        </a:spcBef>
        <a:buSzPct val="90000"/>
        <a:buFontTx/>
        <a:buBlip>
          <a:blip r:embed="rId10"/>
        </a:buBlip>
        <a:defRPr sz="2000" kern="1200">
          <a:gradFill>
            <a:gsLst>
              <a:gs pos="0">
                <a:schemeClr val="tx1"/>
              </a:gs>
              <a:gs pos="86000">
                <a:schemeClr val="tx1"/>
              </a:gs>
            </a:gsLst>
            <a:lin ang="5400000" scaled="0"/>
          </a:gradFill>
          <a:latin typeface="Candara" pitchFamily="34" charset="0"/>
          <a:ea typeface="+mn-ea"/>
          <a:cs typeface="+mn-cs"/>
        </a:defRPr>
      </a:lvl5pPr>
      <a:lvl6pPr marL="2565762"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2266"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8768"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5269"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3007" rtl="0" eaLnBrk="1" latinLnBrk="0" hangingPunct="1">
        <a:defRPr sz="1800" kern="1200">
          <a:solidFill>
            <a:schemeClr val="tx1"/>
          </a:solidFill>
          <a:latin typeface="+mn-lt"/>
          <a:ea typeface="+mn-ea"/>
          <a:cs typeface="+mn-cs"/>
        </a:defRPr>
      </a:lvl1pPr>
      <a:lvl2pPr marL="466502" algn="l" defTabSz="933007" rtl="0" eaLnBrk="1" latinLnBrk="0" hangingPunct="1">
        <a:defRPr sz="1800" kern="1200">
          <a:solidFill>
            <a:schemeClr val="tx1"/>
          </a:solidFill>
          <a:latin typeface="+mn-lt"/>
          <a:ea typeface="+mn-ea"/>
          <a:cs typeface="+mn-cs"/>
        </a:defRPr>
      </a:lvl2pPr>
      <a:lvl3pPr marL="933007" algn="l" defTabSz="933007" rtl="0" eaLnBrk="1" latinLnBrk="0" hangingPunct="1">
        <a:defRPr sz="1800" kern="1200">
          <a:solidFill>
            <a:schemeClr val="tx1"/>
          </a:solidFill>
          <a:latin typeface="+mn-lt"/>
          <a:ea typeface="+mn-ea"/>
          <a:cs typeface="+mn-cs"/>
        </a:defRPr>
      </a:lvl3pPr>
      <a:lvl4pPr marL="1399507" algn="l" defTabSz="933007" rtl="0" eaLnBrk="1" latinLnBrk="0" hangingPunct="1">
        <a:defRPr sz="1800" kern="1200">
          <a:solidFill>
            <a:schemeClr val="tx1"/>
          </a:solidFill>
          <a:latin typeface="+mn-lt"/>
          <a:ea typeface="+mn-ea"/>
          <a:cs typeface="+mn-cs"/>
        </a:defRPr>
      </a:lvl4pPr>
      <a:lvl5pPr marL="1866008" algn="l" defTabSz="933007" rtl="0" eaLnBrk="1" latinLnBrk="0" hangingPunct="1">
        <a:defRPr sz="1800" kern="1200">
          <a:solidFill>
            <a:schemeClr val="tx1"/>
          </a:solidFill>
          <a:latin typeface="+mn-lt"/>
          <a:ea typeface="+mn-ea"/>
          <a:cs typeface="+mn-cs"/>
        </a:defRPr>
      </a:lvl5pPr>
      <a:lvl6pPr marL="2332516" algn="l" defTabSz="933007" rtl="0" eaLnBrk="1" latinLnBrk="0" hangingPunct="1">
        <a:defRPr sz="1800" kern="1200">
          <a:solidFill>
            <a:schemeClr val="tx1"/>
          </a:solidFill>
          <a:latin typeface="+mn-lt"/>
          <a:ea typeface="+mn-ea"/>
          <a:cs typeface="+mn-cs"/>
        </a:defRPr>
      </a:lvl6pPr>
      <a:lvl7pPr marL="2799014" algn="l" defTabSz="933007" rtl="0" eaLnBrk="1" latinLnBrk="0" hangingPunct="1">
        <a:defRPr sz="1800" kern="1200">
          <a:solidFill>
            <a:schemeClr val="tx1"/>
          </a:solidFill>
          <a:latin typeface="+mn-lt"/>
          <a:ea typeface="+mn-ea"/>
          <a:cs typeface="+mn-cs"/>
        </a:defRPr>
      </a:lvl7pPr>
      <a:lvl8pPr marL="3265516" algn="l" defTabSz="933007" rtl="0" eaLnBrk="1" latinLnBrk="0" hangingPunct="1">
        <a:defRPr sz="1800" kern="1200">
          <a:solidFill>
            <a:schemeClr val="tx1"/>
          </a:solidFill>
          <a:latin typeface="+mn-lt"/>
          <a:ea typeface="+mn-ea"/>
          <a:cs typeface="+mn-cs"/>
        </a:defRPr>
      </a:lvl8pPr>
      <a:lvl9pPr marL="3732017" algn="l" defTabSz="933007"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4CE51-D28B-B840-8D63-9996ADF37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A4CEE8-8D92-394C-8F53-0459CF7637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887B45-BF49-1748-9353-271AEFB1E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0A627400-D089-7447-864B-77479EBD4214}" type="datetimeFigureOut">
              <a:rPr lang="en-US" smtClean="0"/>
              <a:pPr/>
              <a:t>7/29/2021</a:t>
            </a:fld>
            <a:endParaRPr lang="en-US"/>
          </a:p>
        </p:txBody>
      </p:sp>
      <p:sp>
        <p:nvSpPr>
          <p:cNvPr id="5" name="Footer Placeholder 4">
            <a:extLst>
              <a:ext uri="{FF2B5EF4-FFF2-40B4-BE49-F238E27FC236}">
                <a16:creationId xmlns:a16="http://schemas.microsoft.com/office/drawing/2014/main" id="{6DA36106-03A4-5447-A2D8-4F4318C0F3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a:t>.NET Conf 2020</a:t>
            </a:r>
          </a:p>
        </p:txBody>
      </p:sp>
      <p:sp>
        <p:nvSpPr>
          <p:cNvPr id="6" name="Slide Number Placeholder 5">
            <a:extLst>
              <a:ext uri="{FF2B5EF4-FFF2-40B4-BE49-F238E27FC236}">
                <a16:creationId xmlns:a16="http://schemas.microsoft.com/office/drawing/2014/main" id="{337682CC-4D76-4748-8816-DB7AD4BA38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CDACE531-2FE7-1449-9EEA-A972806695F4}" type="slidenum">
              <a:rPr lang="en-US" smtClean="0"/>
              <a:pPr/>
              <a:t>‹#›</a:t>
            </a:fld>
            <a:endParaRPr lang="en-US"/>
          </a:p>
        </p:txBody>
      </p:sp>
    </p:spTree>
    <p:extLst>
      <p:ext uri="{BB962C8B-B14F-4D97-AF65-F5344CB8AC3E}">
        <p14:creationId xmlns:p14="http://schemas.microsoft.com/office/powerpoint/2010/main" val="3779356825"/>
      </p:ext>
    </p:extLst>
  </p:cSld>
  <p:clrMap bg1="lt1" tx1="dk1" bg2="lt2" tx2="dk2" accent1="accent1" accent2="accent2" accent3="accent3" accent4="accent4" accent5="accent5" accent6="accent6" hlink="hlink" folHlink="folHlink"/>
  <p:sldLayoutIdLst>
    <p:sldLayoutId id="2147483954" r:id="rId1"/>
    <p:sldLayoutId id="2147483955" r:id="rId2"/>
    <p:sldLayoutId id="2147483956" r:id="rId3"/>
    <p:sldLayoutId id="2147483957" r:id="rId4"/>
    <p:sldLayoutId id="2147483958" r:id="rId5"/>
    <p:sldLayoutId id="2147483959" r:id="rId6"/>
    <p:sldLayoutId id="2147483960" r:id="rId7"/>
    <p:sldLayoutId id="2147483961" r:id="rId8"/>
    <p:sldLayoutId id="2147483962" r:id="rId9"/>
    <p:sldLayoutId id="2147483963" r:id="rId10"/>
    <p:sldLayoutId id="2147483964" r:id="rId11"/>
    <p:sldLayoutId id="2147483965" r:id="rId12"/>
    <p:sldLayoutId id="2147483967" r:id="rId13"/>
    <p:sldLayoutId id="2147483968" r:id="rId14"/>
  </p:sldLayoutIdLst>
  <p:txStyles>
    <p:titleStyle>
      <a:lvl1pPr algn="l" defTabSz="914400" rtl="0" eaLnBrk="1" latinLnBrk="0" hangingPunct="1">
        <a:lnSpc>
          <a:spcPct val="90000"/>
        </a:lnSpc>
        <a:spcBef>
          <a:spcPct val="0"/>
        </a:spcBef>
        <a:buNone/>
        <a:defRPr sz="4400" kern="1200">
          <a:solidFill>
            <a:schemeClr val="accent2">
              <a:lumMod val="50000"/>
            </a:schemeClr>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4CE51-D28B-B840-8D63-9996ADF37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A4CEE8-8D92-394C-8F53-0459CF7637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887B45-BF49-1748-9353-271AEFB1E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0A627400-D089-7447-864B-77479EBD4214}" type="datetimeFigureOut">
              <a:rPr lang="en-US" smtClean="0"/>
              <a:pPr/>
              <a:t>7/29/2021</a:t>
            </a:fld>
            <a:endParaRPr lang="en-US"/>
          </a:p>
        </p:txBody>
      </p:sp>
      <p:sp>
        <p:nvSpPr>
          <p:cNvPr id="5" name="Footer Placeholder 4">
            <a:extLst>
              <a:ext uri="{FF2B5EF4-FFF2-40B4-BE49-F238E27FC236}">
                <a16:creationId xmlns:a16="http://schemas.microsoft.com/office/drawing/2014/main" id="{6DA36106-03A4-5447-A2D8-4F4318C0F3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a:p>
        </p:txBody>
      </p:sp>
      <p:sp>
        <p:nvSpPr>
          <p:cNvPr id="6" name="Slide Number Placeholder 5">
            <a:extLst>
              <a:ext uri="{FF2B5EF4-FFF2-40B4-BE49-F238E27FC236}">
                <a16:creationId xmlns:a16="http://schemas.microsoft.com/office/drawing/2014/main" id="{337682CC-4D76-4748-8816-DB7AD4BA38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CDACE531-2FE7-1449-9EEA-A972806695F4}" type="slidenum">
              <a:rPr lang="en-US" smtClean="0"/>
              <a:pPr/>
              <a:t>‹#›</a:t>
            </a:fld>
            <a:endParaRPr lang="en-US"/>
          </a:p>
        </p:txBody>
      </p:sp>
    </p:spTree>
    <p:extLst>
      <p:ext uri="{BB962C8B-B14F-4D97-AF65-F5344CB8AC3E}">
        <p14:creationId xmlns:p14="http://schemas.microsoft.com/office/powerpoint/2010/main" val="2873972515"/>
      </p:ext>
    </p:extLst>
  </p:cSld>
  <p:clrMap bg1="dk1" tx1="lt1" bg2="dk2" tx2="lt2" accent1="accent1" accent2="accent2" accent3="accent3" accent4="accent4" accent5="accent5" accent6="accent6" hlink="hlink" folHlink="folHlink"/>
  <p:sldLayoutIdLst>
    <p:sldLayoutId id="2147483970" r:id="rId1"/>
    <p:sldLayoutId id="2147483971" r:id="rId2"/>
    <p:sldLayoutId id="2147483972" r:id="rId3"/>
    <p:sldLayoutId id="2147483973" r:id="rId4"/>
    <p:sldLayoutId id="2147483974" r:id="rId5"/>
    <p:sldLayoutId id="2147483975" r:id="rId6"/>
    <p:sldLayoutId id="2147483976" r:id="rId7"/>
    <p:sldLayoutId id="2147483977" r:id="rId8"/>
    <p:sldLayoutId id="2147483978" r:id="rId9"/>
    <p:sldLayoutId id="2147483979" r:id="rId10"/>
    <p:sldLayoutId id="2147483980" r:id="rId11"/>
    <p:sldLayoutId id="2147483981" r:id="rId12"/>
    <p:sldLayoutId id="2147483982" r:id="rId13"/>
  </p:sldLayoutIdLst>
  <p:txStyles>
    <p:titleStyle>
      <a:lvl1pPr algn="l" defTabSz="914400" rtl="0" eaLnBrk="1" latinLnBrk="0" hangingPunct="1">
        <a:lnSpc>
          <a:spcPct val="90000"/>
        </a:lnSpc>
        <a:spcBef>
          <a:spcPct val="0"/>
        </a:spcBef>
        <a:buNone/>
        <a:defRPr sz="4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4CE51-D28B-B840-8D63-9996ADF37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A4CEE8-8D92-394C-8F53-0459CF7637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887B45-BF49-1748-9353-271AEFB1E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0A627400-D089-7447-864B-77479EBD4214}" type="datetimeFigureOut">
              <a:rPr lang="en-US" smtClean="0"/>
              <a:pPr/>
              <a:t>7/29/2021</a:t>
            </a:fld>
            <a:endParaRPr lang="en-US"/>
          </a:p>
        </p:txBody>
      </p:sp>
      <p:sp>
        <p:nvSpPr>
          <p:cNvPr id="5" name="Footer Placeholder 4">
            <a:extLst>
              <a:ext uri="{FF2B5EF4-FFF2-40B4-BE49-F238E27FC236}">
                <a16:creationId xmlns:a16="http://schemas.microsoft.com/office/drawing/2014/main" id="{6DA36106-03A4-5447-A2D8-4F4318C0F3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a:t>.NET Conf 2020</a:t>
            </a:r>
          </a:p>
        </p:txBody>
      </p:sp>
      <p:sp>
        <p:nvSpPr>
          <p:cNvPr id="6" name="Slide Number Placeholder 5">
            <a:extLst>
              <a:ext uri="{FF2B5EF4-FFF2-40B4-BE49-F238E27FC236}">
                <a16:creationId xmlns:a16="http://schemas.microsoft.com/office/drawing/2014/main" id="{337682CC-4D76-4748-8816-DB7AD4BA38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CDACE531-2FE7-1449-9EEA-A972806695F4}" type="slidenum">
              <a:rPr lang="en-US" smtClean="0"/>
              <a:pPr/>
              <a:t>‹#›</a:t>
            </a:fld>
            <a:endParaRPr lang="en-US"/>
          </a:p>
        </p:txBody>
      </p:sp>
    </p:spTree>
    <p:extLst>
      <p:ext uri="{BB962C8B-B14F-4D97-AF65-F5344CB8AC3E}">
        <p14:creationId xmlns:p14="http://schemas.microsoft.com/office/powerpoint/2010/main" val="4271845571"/>
      </p:ext>
    </p:extLst>
  </p:cSld>
  <p:clrMap bg1="dk1" tx1="lt1" bg2="dk2" tx2="lt2" accent1="accent1" accent2="accent2" accent3="accent3" accent4="accent4" accent5="accent5" accent6="accent6" hlink="hlink" folHlink="folHlink"/>
  <p:sldLayoutIdLst>
    <p:sldLayoutId id="2147483984" r:id="rId1"/>
    <p:sldLayoutId id="2147483985" r:id="rId2"/>
    <p:sldLayoutId id="2147483986" r:id="rId3"/>
    <p:sldLayoutId id="2147483987" r:id="rId4"/>
    <p:sldLayoutId id="2147483988" r:id="rId5"/>
    <p:sldLayoutId id="2147483989" r:id="rId6"/>
    <p:sldLayoutId id="2147483990" r:id="rId7"/>
    <p:sldLayoutId id="2147483991" r:id="rId8"/>
    <p:sldLayoutId id="2147483992" r:id="rId9"/>
    <p:sldLayoutId id="2147483993" r:id="rId10"/>
    <p:sldLayoutId id="2147483994" r:id="rId11"/>
    <p:sldLayoutId id="2147483995" r:id="rId12"/>
  </p:sldLayoutIdLst>
  <p:txStyles>
    <p:titleStyle>
      <a:lvl1pPr algn="l" defTabSz="914400" rtl="0" eaLnBrk="1" latinLnBrk="0" hangingPunct="1">
        <a:lnSpc>
          <a:spcPct val="90000"/>
        </a:lnSpc>
        <a:spcBef>
          <a:spcPct val="0"/>
        </a:spcBef>
        <a:buNone/>
        <a:defRPr sz="4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alpha val="0"/>
          </a:schemeClr>
        </a:solidFill>
        <a:effectLst/>
      </p:bgPr>
    </p:bg>
    <p:spTree>
      <p:nvGrpSpPr>
        <p:cNvPr id="1" name=""/>
        <p:cNvGrpSpPr/>
        <p:nvPr/>
      </p:nvGrpSpPr>
      <p:grpSpPr>
        <a:xfrm>
          <a:off x="0" y="0"/>
          <a:ext cx="0" cy="0"/>
          <a:chOff x="0" y="0"/>
          <a:chExt cx="0" cy="0"/>
        </a:xfrm>
      </p:grpSpPr>
      <p:pic>
        <p:nvPicPr>
          <p:cNvPr id="4" name="Picture 3" descr="white rectangle.png"/>
          <p:cNvPicPr>
            <a:picLocks noChangeAspect="1"/>
          </p:cNvPicPr>
          <p:nvPr/>
        </p:nvPicPr>
        <p:blipFill>
          <a:blip r:embed="rId3"/>
          <a:srcRect b="10453"/>
          <a:stretch>
            <a:fillRect/>
          </a:stretch>
        </p:blipFill>
        <p:spPr>
          <a:xfrm>
            <a:off x="0" y="1299715"/>
            <a:ext cx="12192000" cy="5558294"/>
          </a:xfrm>
          <a:prstGeom prst="rect">
            <a:avLst/>
          </a:prstGeom>
        </p:spPr>
      </p:pic>
      <p:sp>
        <p:nvSpPr>
          <p:cNvPr id="2" name="Title Placeholder 1"/>
          <p:cNvSpPr>
            <a:spLocks noGrp="1"/>
          </p:cNvSpPr>
          <p:nvPr>
            <p:ph type="title"/>
          </p:nvPr>
        </p:nvSpPr>
        <p:spPr>
          <a:xfrm>
            <a:off x="519248" y="228602"/>
            <a:ext cx="11151917" cy="623248"/>
          </a:xfrm>
          <a:prstGeom prst="rect">
            <a:avLst/>
          </a:prstGeom>
        </p:spPr>
        <p:txBody>
          <a:bodyPr vert="horz" wrap="square" lIns="0" tIns="0" rIns="0" bIns="0" rtlCol="0" anchor="t">
            <a:spAutoFit/>
          </a:bodyPr>
          <a:lstStyle/>
          <a:p>
            <a:r>
              <a:rPr lang="en-US"/>
              <a:t>Click to edit Master title style</a:t>
            </a:r>
          </a:p>
        </p:txBody>
      </p:sp>
      <p:sp>
        <p:nvSpPr>
          <p:cNvPr id="3" name="Text Placeholder 2"/>
          <p:cNvSpPr>
            <a:spLocks noGrp="1"/>
          </p:cNvSpPr>
          <p:nvPr>
            <p:ph type="body" idx="1"/>
          </p:nvPr>
        </p:nvSpPr>
        <p:spPr>
          <a:xfrm>
            <a:off x="519249" y="1905028"/>
            <a:ext cx="11151915" cy="2125197"/>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 bg1="dk1" tx1="lt1" bg2="dk2" tx2="lt2" accent1="accent1" accent2="accent2" accent3="accent3" accent4="accent4" accent5="accent5" accent6="accent6" hlink="hlink" folHlink="folHlink"/>
  <p:sldLayoutIdLst>
    <p:sldLayoutId id="2147483996" r:id="rId1"/>
  </p:sldLayoutIdLst>
  <p:txStyles>
    <p:titleStyle>
      <a:lvl1pPr algn="l" defTabSz="933007" rtl="0" eaLnBrk="1" latinLnBrk="0" hangingPunct="1">
        <a:lnSpc>
          <a:spcPct val="90000"/>
        </a:lnSpc>
        <a:spcBef>
          <a:spcPct val="0"/>
        </a:spcBef>
        <a:buNone/>
        <a:defRPr lang="en-US" sz="4500" b="0" kern="1200" cap="none" spc="-102" baseline="0" dirty="0">
          <a:ln w="3175">
            <a:noFill/>
          </a:ln>
          <a:gradFill flip="none" rotWithShape="1">
            <a:gsLst>
              <a:gs pos="0">
                <a:schemeClr val="tx1"/>
              </a:gs>
              <a:gs pos="86000">
                <a:schemeClr val="tx1"/>
              </a:gs>
            </a:gsLst>
            <a:lin ang="5400000" scaled="0"/>
            <a:tileRect/>
          </a:gradFill>
          <a:effectLst/>
          <a:latin typeface="Segoe Light" pitchFamily="34" charset="0"/>
          <a:ea typeface="+mn-ea"/>
          <a:cs typeface="Arial" charset="0"/>
        </a:defRPr>
      </a:lvl1pPr>
    </p:titleStyle>
    <p:bodyStyle>
      <a:lvl1pPr marL="0" indent="0" algn="l" defTabSz="933007" rtl="0" eaLnBrk="1" latinLnBrk="0" hangingPunct="1">
        <a:lnSpc>
          <a:spcPct val="90000"/>
        </a:lnSpc>
        <a:spcBef>
          <a:spcPct val="20000"/>
        </a:spcBef>
        <a:buFont typeface="Arial" pitchFamily="34" charset="0"/>
        <a:buNone/>
        <a:defRPr sz="3000" b="0" kern="1200">
          <a:gradFill>
            <a:gsLst>
              <a:gs pos="0">
                <a:srgbClr val="000000"/>
              </a:gs>
              <a:gs pos="86000">
                <a:srgbClr val="000000"/>
              </a:gs>
            </a:gsLst>
            <a:lin ang="5400000" scaled="0"/>
          </a:gradFill>
          <a:latin typeface="Consolas" pitchFamily="49" charset="0"/>
          <a:ea typeface="+mn-ea"/>
          <a:cs typeface="Consolas" pitchFamily="49" charset="0"/>
        </a:defRPr>
      </a:lvl1pPr>
      <a:lvl2pPr marL="392802" indent="-8098" algn="l" defTabSz="933007" rtl="0" eaLnBrk="1" latinLnBrk="0" hangingPunct="1">
        <a:lnSpc>
          <a:spcPct val="90000"/>
        </a:lnSpc>
        <a:spcBef>
          <a:spcPct val="20000"/>
        </a:spcBef>
        <a:buFont typeface="Arial" pitchFamily="34" charset="0"/>
        <a:buNone/>
        <a:defRPr sz="2900" b="0" kern="1200">
          <a:gradFill>
            <a:gsLst>
              <a:gs pos="0">
                <a:srgbClr val="000000"/>
              </a:gs>
              <a:gs pos="86000">
                <a:srgbClr val="000000"/>
              </a:gs>
            </a:gsLst>
            <a:lin ang="5400000" scaled="0"/>
          </a:gradFill>
          <a:latin typeface="Consolas" pitchFamily="49" charset="0"/>
          <a:ea typeface="+mn-ea"/>
          <a:cs typeface="Consolas" pitchFamily="49" charset="0"/>
        </a:defRPr>
      </a:lvl2pPr>
      <a:lvl3pPr marL="777504" indent="-8098" algn="l" defTabSz="933007" rtl="0" eaLnBrk="1" latinLnBrk="0" hangingPunct="1">
        <a:lnSpc>
          <a:spcPct val="90000"/>
        </a:lnSpc>
        <a:spcBef>
          <a:spcPct val="20000"/>
        </a:spcBef>
        <a:buFont typeface="Arial" pitchFamily="34" charset="0"/>
        <a:buNone/>
        <a:defRPr sz="2400" b="0" kern="1200">
          <a:gradFill>
            <a:gsLst>
              <a:gs pos="0">
                <a:srgbClr val="000000"/>
              </a:gs>
              <a:gs pos="86000">
                <a:srgbClr val="000000"/>
              </a:gs>
            </a:gsLst>
            <a:lin ang="5400000" scaled="0"/>
          </a:gradFill>
          <a:latin typeface="Consolas" pitchFamily="49" charset="0"/>
          <a:ea typeface="+mn-ea"/>
          <a:cs typeface="Consolas" pitchFamily="49" charset="0"/>
        </a:defRPr>
      </a:lvl3pPr>
      <a:lvl4pPr marL="1116314" indent="8098" algn="l" defTabSz="933007" rtl="0" eaLnBrk="1" latinLnBrk="0" hangingPunct="1">
        <a:lnSpc>
          <a:spcPct val="90000"/>
        </a:lnSpc>
        <a:spcBef>
          <a:spcPct val="20000"/>
        </a:spcBef>
        <a:buFont typeface="Arial" pitchFamily="34" charset="0"/>
        <a:buNone/>
        <a:defRPr sz="2400" b="0" kern="1200">
          <a:gradFill>
            <a:gsLst>
              <a:gs pos="0">
                <a:srgbClr val="000000"/>
              </a:gs>
              <a:gs pos="86000">
                <a:srgbClr val="000000"/>
              </a:gs>
            </a:gsLst>
            <a:lin ang="5400000" scaled="0"/>
          </a:gradFill>
          <a:latin typeface="Consolas" pitchFamily="49" charset="0"/>
          <a:ea typeface="+mn-ea"/>
          <a:cs typeface="Consolas" pitchFamily="49" charset="0"/>
        </a:defRPr>
      </a:lvl4pPr>
      <a:lvl5pPr marL="1455121" indent="0" algn="l" defTabSz="933007" rtl="0" eaLnBrk="1" latinLnBrk="0" hangingPunct="1">
        <a:lnSpc>
          <a:spcPct val="90000"/>
        </a:lnSpc>
        <a:spcBef>
          <a:spcPct val="20000"/>
        </a:spcBef>
        <a:buFont typeface="Arial" pitchFamily="34" charset="0"/>
        <a:buNone/>
        <a:defRPr sz="2400" b="0" kern="1200">
          <a:gradFill>
            <a:gsLst>
              <a:gs pos="0">
                <a:srgbClr val="000000"/>
              </a:gs>
              <a:gs pos="86000">
                <a:srgbClr val="000000"/>
              </a:gs>
            </a:gsLst>
            <a:lin ang="5400000" scaled="0"/>
          </a:gradFill>
          <a:latin typeface="Consolas" pitchFamily="49" charset="0"/>
          <a:ea typeface="+mn-ea"/>
          <a:cs typeface="Consolas" pitchFamily="49" charset="0"/>
        </a:defRPr>
      </a:lvl5pPr>
      <a:lvl6pPr marL="2565762"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2266"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8768"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5269"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3007" rtl="0" eaLnBrk="1" latinLnBrk="0" hangingPunct="1">
        <a:defRPr sz="1800" kern="1200">
          <a:solidFill>
            <a:schemeClr val="tx1"/>
          </a:solidFill>
          <a:latin typeface="+mn-lt"/>
          <a:ea typeface="+mn-ea"/>
          <a:cs typeface="+mn-cs"/>
        </a:defRPr>
      </a:lvl1pPr>
      <a:lvl2pPr marL="466502" algn="l" defTabSz="933007" rtl="0" eaLnBrk="1" latinLnBrk="0" hangingPunct="1">
        <a:defRPr sz="1800" kern="1200">
          <a:solidFill>
            <a:schemeClr val="tx1"/>
          </a:solidFill>
          <a:latin typeface="+mn-lt"/>
          <a:ea typeface="+mn-ea"/>
          <a:cs typeface="+mn-cs"/>
        </a:defRPr>
      </a:lvl2pPr>
      <a:lvl3pPr marL="933007" algn="l" defTabSz="933007" rtl="0" eaLnBrk="1" latinLnBrk="0" hangingPunct="1">
        <a:defRPr sz="1800" kern="1200">
          <a:solidFill>
            <a:schemeClr val="tx1"/>
          </a:solidFill>
          <a:latin typeface="+mn-lt"/>
          <a:ea typeface="+mn-ea"/>
          <a:cs typeface="+mn-cs"/>
        </a:defRPr>
      </a:lvl3pPr>
      <a:lvl4pPr marL="1399507" algn="l" defTabSz="933007" rtl="0" eaLnBrk="1" latinLnBrk="0" hangingPunct="1">
        <a:defRPr sz="1800" kern="1200">
          <a:solidFill>
            <a:schemeClr val="tx1"/>
          </a:solidFill>
          <a:latin typeface="+mn-lt"/>
          <a:ea typeface="+mn-ea"/>
          <a:cs typeface="+mn-cs"/>
        </a:defRPr>
      </a:lvl4pPr>
      <a:lvl5pPr marL="1866008" algn="l" defTabSz="933007" rtl="0" eaLnBrk="1" latinLnBrk="0" hangingPunct="1">
        <a:defRPr sz="1800" kern="1200">
          <a:solidFill>
            <a:schemeClr val="tx1"/>
          </a:solidFill>
          <a:latin typeface="+mn-lt"/>
          <a:ea typeface="+mn-ea"/>
          <a:cs typeface="+mn-cs"/>
        </a:defRPr>
      </a:lvl5pPr>
      <a:lvl6pPr marL="2332516" algn="l" defTabSz="933007" rtl="0" eaLnBrk="1" latinLnBrk="0" hangingPunct="1">
        <a:defRPr sz="1800" kern="1200">
          <a:solidFill>
            <a:schemeClr val="tx1"/>
          </a:solidFill>
          <a:latin typeface="+mn-lt"/>
          <a:ea typeface="+mn-ea"/>
          <a:cs typeface="+mn-cs"/>
        </a:defRPr>
      </a:lvl6pPr>
      <a:lvl7pPr marL="2799014" algn="l" defTabSz="933007" rtl="0" eaLnBrk="1" latinLnBrk="0" hangingPunct="1">
        <a:defRPr sz="1800" kern="1200">
          <a:solidFill>
            <a:schemeClr val="tx1"/>
          </a:solidFill>
          <a:latin typeface="+mn-lt"/>
          <a:ea typeface="+mn-ea"/>
          <a:cs typeface="+mn-cs"/>
        </a:defRPr>
      </a:lvl7pPr>
      <a:lvl8pPr marL="3265516" algn="l" defTabSz="933007" rtl="0" eaLnBrk="1" latinLnBrk="0" hangingPunct="1">
        <a:defRPr sz="1800" kern="1200">
          <a:solidFill>
            <a:schemeClr val="tx1"/>
          </a:solidFill>
          <a:latin typeface="+mn-lt"/>
          <a:ea typeface="+mn-ea"/>
          <a:cs typeface="+mn-cs"/>
        </a:defRPr>
      </a:lvl8pPr>
      <a:lvl9pPr marL="3732017" algn="l" defTabSz="933007"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452879"/>
            <a:ext cx="11151917" cy="56784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20836" y="1447806"/>
            <a:ext cx="11155093" cy="1491177"/>
          </a:xfrm>
          <a:prstGeom prst="rect">
            <a:avLst/>
          </a:prstGeom>
        </p:spPr>
        <p:txBody>
          <a:bodyPr vert="horz"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3"/>
          <p:cNvSpPr>
            <a:spLocks noGrp="1"/>
          </p:cNvSpPr>
          <p:nvPr>
            <p:ph type="dt" sz="half" idx="2"/>
          </p:nvPr>
        </p:nvSpPr>
        <p:spPr>
          <a:xfrm>
            <a:off x="457325" y="6406274"/>
            <a:ext cx="2134156" cy="273844"/>
          </a:xfrm>
          <a:prstGeom prst="rect">
            <a:avLst/>
          </a:prstGeom>
        </p:spPr>
        <p:txBody>
          <a:bodyPr vert="horz" lIns="68566" tIns="34283" rIns="68566" bIns="34283" rtlCol="0" anchor="ctr"/>
          <a:lstStyle>
            <a:lvl1pPr algn="l">
              <a:defRPr sz="900">
                <a:solidFill>
                  <a:schemeClr val="tx1"/>
                </a:solidFill>
              </a:defRPr>
            </a:lvl1pPr>
          </a:lstStyle>
          <a:p>
            <a:pPr defTabSz="685631"/>
            <a:fld id="{20CE17AF-4091-48A7-8681-C3B1BE5CA3B0}" type="datetime1">
              <a:rPr lang="en-GB" smtClean="0">
                <a:solidFill>
                  <a:srgbClr val="FFFFFF"/>
                </a:solidFill>
              </a:rPr>
              <a:pPr defTabSz="685631"/>
              <a:t>29/07/2021</a:t>
            </a:fld>
            <a:endParaRPr lang="en-GB">
              <a:solidFill>
                <a:srgbClr val="FFFFFF"/>
              </a:solidFill>
            </a:endParaRPr>
          </a:p>
        </p:txBody>
      </p:sp>
      <p:sp>
        <p:nvSpPr>
          <p:cNvPr id="7" name="Footer Placeholder 4"/>
          <p:cNvSpPr>
            <a:spLocks noGrp="1"/>
          </p:cNvSpPr>
          <p:nvPr>
            <p:ph type="ftr" sz="quarter" idx="3"/>
          </p:nvPr>
        </p:nvSpPr>
        <p:spPr>
          <a:xfrm>
            <a:off x="3125013" y="6406274"/>
            <a:ext cx="5891939" cy="273844"/>
          </a:xfrm>
          <a:prstGeom prst="rect">
            <a:avLst/>
          </a:prstGeom>
        </p:spPr>
        <p:txBody>
          <a:bodyPr vert="horz" lIns="68566" tIns="34283" rIns="68566" bIns="34283" rtlCol="0" anchor="ctr"/>
          <a:lstStyle>
            <a:lvl1pPr algn="ctr">
              <a:defRPr sz="900">
                <a:solidFill>
                  <a:schemeClr val="tx1"/>
                </a:solidFill>
              </a:defRPr>
            </a:lvl1pPr>
          </a:lstStyle>
          <a:p>
            <a:pPr defTabSz="685631"/>
            <a:endParaRPr lang="en-GB">
              <a:solidFill>
                <a:srgbClr val="FFFFFF"/>
              </a:solidFill>
            </a:endParaRPr>
          </a:p>
        </p:txBody>
      </p:sp>
      <p:sp>
        <p:nvSpPr>
          <p:cNvPr id="8" name="Slide Number Placeholder 5"/>
          <p:cNvSpPr>
            <a:spLocks noGrp="1"/>
          </p:cNvSpPr>
          <p:nvPr>
            <p:ph type="sldNum" sz="quarter" idx="4"/>
          </p:nvPr>
        </p:nvSpPr>
        <p:spPr>
          <a:xfrm>
            <a:off x="9537014" y="6406274"/>
            <a:ext cx="2134156" cy="273844"/>
          </a:xfrm>
          <a:prstGeom prst="rect">
            <a:avLst/>
          </a:prstGeom>
        </p:spPr>
        <p:txBody>
          <a:bodyPr vert="horz" lIns="68566" tIns="34283" rIns="68566" bIns="34283" rtlCol="0" anchor="ctr"/>
          <a:lstStyle>
            <a:lvl1pPr algn="r">
              <a:defRPr sz="900">
                <a:solidFill>
                  <a:schemeClr val="tx1"/>
                </a:solidFill>
              </a:defRPr>
            </a:lvl1pPr>
          </a:lstStyle>
          <a:p>
            <a:pPr defTabSz="685631"/>
            <a:fld id="{66F9B19E-23E9-4120-A06C-57F6EDB783B3}" type="slidenum">
              <a:rPr lang="en-GB" smtClean="0">
                <a:solidFill>
                  <a:srgbClr val="FFFFFF"/>
                </a:solidFill>
              </a:rPr>
              <a:pPr defTabSz="685631"/>
              <a:t>‹#›</a:t>
            </a:fld>
            <a:endParaRPr lang="en-GB">
              <a:solidFill>
                <a:srgbClr val="FFFFFF"/>
              </a:solidFill>
            </a:endParaRPr>
          </a:p>
        </p:txBody>
      </p:sp>
    </p:spTree>
    <p:extLst>
      <p:ext uri="{BB962C8B-B14F-4D97-AF65-F5344CB8AC3E}">
        <p14:creationId xmlns:p14="http://schemas.microsoft.com/office/powerpoint/2010/main" val="573061119"/>
      </p:ext>
    </p:extLst>
  </p:cSld>
  <p:clrMap bg1="lt1" tx1="dk1" bg2="lt2" tx2="dk2" accent1="accent1" accent2="accent2" accent3="accent3" accent4="accent4" accent5="accent5" accent6="accent6" hlink="hlink" folHlink="folHlink"/>
  <p:sldLayoutIdLst>
    <p:sldLayoutId id="2147483815" r:id="rId1"/>
    <p:sldLayoutId id="2147483816" r:id="rId2"/>
    <p:sldLayoutId id="2147483817" r:id="rId3"/>
    <p:sldLayoutId id="2147483818" r:id="rId4"/>
    <p:sldLayoutId id="2147483819" r:id="rId5"/>
    <p:sldLayoutId id="2147483820" r:id="rId6"/>
    <p:sldLayoutId id="2147483821" r:id="rId7"/>
    <p:sldLayoutId id="2147483822" r:id="rId8"/>
    <p:sldLayoutId id="2147483825" r:id="rId9"/>
  </p:sldLayoutIdLst>
  <p:hf hdr="0"/>
  <p:txStyles>
    <p:titleStyle>
      <a:lvl1pPr algn="l" defTabSz="685631" rtl="0" eaLnBrk="1" latinLnBrk="0" hangingPunct="1">
        <a:lnSpc>
          <a:spcPct val="90000"/>
        </a:lnSpc>
        <a:spcBef>
          <a:spcPct val="0"/>
        </a:spcBef>
        <a:buNone/>
        <a:defRPr lang="en-US" sz="4100" b="0" kern="1200" cap="none" spc="-75" baseline="0" dirty="0" smtClean="0">
          <a:ln w="3175">
            <a:noFill/>
          </a:ln>
          <a:solidFill>
            <a:schemeClr val="tx2"/>
          </a:solidFill>
          <a:effectLst/>
          <a:latin typeface="+mj-lt"/>
          <a:ea typeface="+mn-ea"/>
          <a:cs typeface="Arial" charset="0"/>
        </a:defRPr>
      </a:lvl1pPr>
    </p:titleStyle>
    <p:bodyStyle>
      <a:lvl1pPr marL="254741" marR="0" indent="-254741" algn="l" defTabSz="685631" rtl="0" eaLnBrk="1" fontAlgn="auto" latinLnBrk="0" hangingPunct="1">
        <a:lnSpc>
          <a:spcPct val="90000"/>
        </a:lnSpc>
        <a:spcBef>
          <a:spcPct val="20000"/>
        </a:spcBef>
        <a:spcAft>
          <a:spcPts val="0"/>
        </a:spcAft>
        <a:buClrTx/>
        <a:buSzPct val="90000"/>
        <a:buFont typeface="Arial" pitchFamily="34" charset="0"/>
        <a:buChar char="•"/>
        <a:tabLst/>
        <a:defRPr sz="2700" kern="1200" spc="-53" baseline="0">
          <a:solidFill>
            <a:schemeClr val="tx2"/>
          </a:solidFill>
          <a:latin typeface="+mj-lt"/>
          <a:ea typeface="+mn-ea"/>
          <a:cs typeface="+mn-cs"/>
        </a:defRPr>
      </a:lvl1pPr>
      <a:lvl2pPr marL="429729" marR="0" indent="-174986" algn="l" defTabSz="685631"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chemeClr val="tx2"/>
          </a:solidFill>
          <a:latin typeface="+mn-lt"/>
          <a:ea typeface="+mn-ea"/>
          <a:cs typeface="+mn-cs"/>
        </a:defRPr>
      </a:lvl2pPr>
      <a:lvl3pPr marL="598761" marR="0" indent="-169033" algn="l" defTabSz="685631" rtl="0" eaLnBrk="1" fontAlgn="auto" latinLnBrk="0" hangingPunct="1">
        <a:lnSpc>
          <a:spcPct val="90000"/>
        </a:lnSpc>
        <a:spcBef>
          <a:spcPct val="20000"/>
        </a:spcBef>
        <a:spcAft>
          <a:spcPts val="0"/>
        </a:spcAft>
        <a:buClrTx/>
        <a:buSzPct val="90000"/>
        <a:buFont typeface="Wingdings" pitchFamily="2" charset="2"/>
        <a:buChar char=""/>
        <a:tabLst>
          <a:tab pos="598761" algn="l"/>
        </a:tabLst>
        <a:defRPr sz="1800" kern="1200" spc="0" baseline="0">
          <a:solidFill>
            <a:schemeClr val="tx2"/>
          </a:solidFill>
          <a:latin typeface="+mn-lt"/>
          <a:ea typeface="+mn-ea"/>
          <a:cs typeface="+mn-cs"/>
        </a:defRPr>
      </a:lvl3pPr>
      <a:lvl4pPr marL="772558" marR="0" indent="-173794" algn="l" defTabSz="685631"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chemeClr val="tx2"/>
          </a:solidFill>
          <a:latin typeface="+mn-lt"/>
          <a:ea typeface="+mn-ea"/>
          <a:cs typeface="+mn-cs"/>
        </a:defRPr>
      </a:lvl4pPr>
      <a:lvl5pPr marL="941591" marR="0" indent="-169033" algn="l" defTabSz="685631" rtl="0" eaLnBrk="1" fontAlgn="auto" latinLnBrk="0" hangingPunct="1">
        <a:lnSpc>
          <a:spcPct val="90000"/>
        </a:lnSpc>
        <a:spcBef>
          <a:spcPct val="20000"/>
        </a:spcBef>
        <a:spcAft>
          <a:spcPts val="0"/>
        </a:spcAft>
        <a:buClrTx/>
        <a:buSzPct val="90000"/>
        <a:buFont typeface="Wingdings" pitchFamily="2" charset="2"/>
        <a:buChar char=""/>
        <a:tabLst>
          <a:tab pos="941591" algn="l"/>
        </a:tabLst>
        <a:defRPr sz="1500" kern="1200" spc="0" baseline="0">
          <a:solidFill>
            <a:schemeClr val="tx2"/>
          </a:solidFill>
          <a:latin typeface="+mn-lt"/>
          <a:ea typeface="+mn-ea"/>
          <a:cs typeface="+mn-cs"/>
        </a:defRPr>
      </a:lvl5pPr>
      <a:lvl6pPr marL="1885487" indent="-171407" algn="l" defTabSz="685631"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302" indent="-171407" algn="l" defTabSz="685631"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118" indent="-171407" algn="l" defTabSz="685631"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3935" indent="-171407" algn="l" defTabSz="685631"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631" rtl="0" eaLnBrk="1" latinLnBrk="0" hangingPunct="1">
        <a:defRPr sz="1400" kern="1200">
          <a:solidFill>
            <a:schemeClr val="tx1"/>
          </a:solidFill>
          <a:latin typeface="+mn-lt"/>
          <a:ea typeface="+mn-ea"/>
          <a:cs typeface="+mn-cs"/>
        </a:defRPr>
      </a:lvl1pPr>
      <a:lvl2pPr marL="342816" algn="l" defTabSz="685631" rtl="0" eaLnBrk="1" latinLnBrk="0" hangingPunct="1">
        <a:defRPr sz="1400" kern="1200">
          <a:solidFill>
            <a:schemeClr val="tx1"/>
          </a:solidFill>
          <a:latin typeface="+mn-lt"/>
          <a:ea typeface="+mn-ea"/>
          <a:cs typeface="+mn-cs"/>
        </a:defRPr>
      </a:lvl2pPr>
      <a:lvl3pPr marL="685631" algn="l" defTabSz="685631" rtl="0" eaLnBrk="1" latinLnBrk="0" hangingPunct="1">
        <a:defRPr sz="1400" kern="1200">
          <a:solidFill>
            <a:schemeClr val="tx1"/>
          </a:solidFill>
          <a:latin typeface="+mn-lt"/>
          <a:ea typeface="+mn-ea"/>
          <a:cs typeface="+mn-cs"/>
        </a:defRPr>
      </a:lvl3pPr>
      <a:lvl4pPr marL="1028448" algn="l" defTabSz="685631" rtl="0" eaLnBrk="1" latinLnBrk="0" hangingPunct="1">
        <a:defRPr sz="1400" kern="1200">
          <a:solidFill>
            <a:schemeClr val="tx1"/>
          </a:solidFill>
          <a:latin typeface="+mn-lt"/>
          <a:ea typeface="+mn-ea"/>
          <a:cs typeface="+mn-cs"/>
        </a:defRPr>
      </a:lvl4pPr>
      <a:lvl5pPr marL="1371263" algn="l" defTabSz="685631" rtl="0" eaLnBrk="1" latinLnBrk="0" hangingPunct="1">
        <a:defRPr sz="1400" kern="1200">
          <a:solidFill>
            <a:schemeClr val="tx1"/>
          </a:solidFill>
          <a:latin typeface="+mn-lt"/>
          <a:ea typeface="+mn-ea"/>
          <a:cs typeface="+mn-cs"/>
        </a:defRPr>
      </a:lvl5pPr>
      <a:lvl6pPr marL="1714079" algn="l" defTabSz="685631" rtl="0" eaLnBrk="1" latinLnBrk="0" hangingPunct="1">
        <a:defRPr sz="1400" kern="1200">
          <a:solidFill>
            <a:schemeClr val="tx1"/>
          </a:solidFill>
          <a:latin typeface="+mn-lt"/>
          <a:ea typeface="+mn-ea"/>
          <a:cs typeface="+mn-cs"/>
        </a:defRPr>
      </a:lvl6pPr>
      <a:lvl7pPr marL="2056896" algn="l" defTabSz="685631" rtl="0" eaLnBrk="1" latinLnBrk="0" hangingPunct="1">
        <a:defRPr sz="1400" kern="1200">
          <a:solidFill>
            <a:schemeClr val="tx1"/>
          </a:solidFill>
          <a:latin typeface="+mn-lt"/>
          <a:ea typeface="+mn-ea"/>
          <a:cs typeface="+mn-cs"/>
        </a:defRPr>
      </a:lvl7pPr>
      <a:lvl8pPr marL="2399711" algn="l" defTabSz="685631" rtl="0" eaLnBrk="1" latinLnBrk="0" hangingPunct="1">
        <a:defRPr sz="1400" kern="1200">
          <a:solidFill>
            <a:schemeClr val="tx1"/>
          </a:solidFill>
          <a:latin typeface="+mn-lt"/>
          <a:ea typeface="+mn-ea"/>
          <a:cs typeface="+mn-cs"/>
        </a:defRPr>
      </a:lvl8pPr>
      <a:lvl9pPr marL="2742526" algn="l" defTabSz="685631" rtl="0" eaLnBrk="1" latinLnBrk="0" hangingPunct="1">
        <a:defRPr sz="1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BFBFB"/>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4418" y="228600"/>
            <a:ext cx="10943167" cy="757131"/>
          </a:xfrm>
          <a:prstGeom prst="rect">
            <a:avLst/>
          </a:prstGeom>
        </p:spPr>
        <p:txBody>
          <a:bodyPr vert="horz" wrap="square" lIns="0" tIns="0" rIns="0" bIns="0" rtlCol="0" anchor="t">
            <a:spAutoFit/>
          </a:bodyPr>
          <a:lstStyle/>
          <a:p>
            <a:r>
              <a:rPr lang="en-US"/>
              <a:t>Click to edit Master title style</a:t>
            </a:r>
          </a:p>
        </p:txBody>
      </p:sp>
      <p:sp>
        <p:nvSpPr>
          <p:cNvPr id="3" name="Text Placeholder 2"/>
          <p:cNvSpPr>
            <a:spLocks noGrp="1"/>
          </p:cNvSpPr>
          <p:nvPr>
            <p:ph type="body" idx="1"/>
          </p:nvPr>
        </p:nvSpPr>
        <p:spPr>
          <a:xfrm>
            <a:off x="624417" y="1797051"/>
            <a:ext cx="10943168" cy="4335464"/>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102041036"/>
      </p:ext>
    </p:extLst>
  </p:cSld>
  <p:clrMap bg1="lt1" tx1="dk1" bg2="lt2" tx2="dk2" accent1="accent1" accent2="accent2" accent3="accent3" accent4="accent4" accent5="accent5" accent6="accent6" hlink="hlink" folHlink="folHlink"/>
  <p:sldLayoutIdLst>
    <p:sldLayoutId id="2147483828" r:id="rId1"/>
    <p:sldLayoutId id="2147483829" r:id="rId2"/>
    <p:sldLayoutId id="2147483830" r:id="rId3"/>
    <p:sldLayoutId id="2147483831" r:id="rId4"/>
    <p:sldLayoutId id="2147483832" r:id="rId5"/>
    <p:sldLayoutId id="2147483833" r:id="rId6"/>
    <p:sldLayoutId id="2147483834" r:id="rId7"/>
    <p:sldLayoutId id="2147483835" r:id="rId8"/>
    <p:sldLayoutId id="2147483836" r:id="rId9"/>
    <p:sldLayoutId id="2147483837" r:id="rId10"/>
    <p:sldLayoutId id="2147483838" r:id="rId11"/>
    <p:sldLayoutId id="2147483839" r:id="rId12"/>
    <p:sldLayoutId id="2147483840" r:id="rId13"/>
    <p:sldLayoutId id="2147483841" r:id="rId14"/>
    <p:sldLayoutId id="2147483842" r:id="rId15"/>
    <p:sldLayoutId id="2147483843" r:id="rId16"/>
    <p:sldLayoutId id="2147483844" r:id="rId17"/>
    <p:sldLayoutId id="2147483845" r:id="rId18"/>
    <p:sldLayoutId id="2147483846" r:id="rId19"/>
    <p:sldLayoutId id="2147483847" r:id="rId20"/>
    <p:sldLayoutId id="2147483848" r:id="rId21"/>
    <p:sldLayoutId id="2147483849" r:id="rId22"/>
    <p:sldLayoutId id="2147483850" r:id="rId23"/>
    <p:sldLayoutId id="2147483851" r:id="rId24"/>
  </p:sldLayoutIdLst>
  <p:txStyles>
    <p:titleStyle>
      <a:lvl1pPr algn="l" defTabSz="914462" rtl="0" eaLnBrk="1" latinLnBrk="0" hangingPunct="1">
        <a:lnSpc>
          <a:spcPct val="90000"/>
        </a:lnSpc>
        <a:spcBef>
          <a:spcPct val="0"/>
        </a:spcBef>
        <a:buNone/>
        <a:defRPr lang="en-US" sz="5467" b="0" kern="1200" cap="none" spc="-100" baseline="0" dirty="0" smtClean="0">
          <a:ln w="3175">
            <a:noFill/>
          </a:ln>
          <a:solidFill>
            <a:srgbClr val="555555"/>
          </a:solidFill>
          <a:effectLst/>
          <a:latin typeface="Segoe UI Light" pitchFamily="34" charset="0"/>
          <a:ea typeface="+mn-ea"/>
          <a:cs typeface="Arial" charset="0"/>
        </a:defRPr>
      </a:lvl1pPr>
    </p:titleStyle>
    <p:bodyStyle>
      <a:lvl1pPr marL="0" indent="0" algn="l" defTabSz="914462" rtl="0" eaLnBrk="1" latinLnBrk="0" hangingPunct="1">
        <a:lnSpc>
          <a:spcPct val="90000"/>
        </a:lnSpc>
        <a:spcBef>
          <a:spcPct val="20000"/>
        </a:spcBef>
        <a:buSzPct val="90000"/>
        <a:buFont typeface="Wingdings" pitchFamily="2" charset="2"/>
        <a:buNone/>
        <a:defRPr sz="4000" kern="1200">
          <a:solidFill>
            <a:schemeClr val="tx1">
              <a:lumMod val="75000"/>
            </a:schemeClr>
          </a:solidFill>
          <a:latin typeface="+mj-lt"/>
          <a:ea typeface="+mn-ea"/>
          <a:cs typeface="+mn-cs"/>
        </a:defRPr>
      </a:lvl1pPr>
      <a:lvl2pPr marL="0" indent="0" algn="l" defTabSz="914462" rtl="0" eaLnBrk="1" latinLnBrk="0" hangingPunct="1">
        <a:lnSpc>
          <a:spcPct val="90000"/>
        </a:lnSpc>
        <a:spcBef>
          <a:spcPct val="20000"/>
        </a:spcBef>
        <a:buSzPct val="90000"/>
        <a:buFont typeface="Wingdings" pitchFamily="2" charset="2"/>
        <a:buNone/>
        <a:tabLst>
          <a:tab pos="630307" algn="l"/>
        </a:tabLst>
        <a:defRPr sz="2000" kern="1200">
          <a:solidFill>
            <a:schemeClr val="tx1">
              <a:lumMod val="75000"/>
            </a:schemeClr>
          </a:solidFill>
          <a:latin typeface="+mn-lt"/>
          <a:ea typeface="+mn-ea"/>
          <a:cs typeface="+mn-cs"/>
        </a:defRPr>
      </a:lvl2pPr>
      <a:lvl3pPr marL="237061" indent="-237061" algn="l" defTabSz="914462" rtl="0" eaLnBrk="1" latinLnBrk="0" hangingPunct="1">
        <a:lnSpc>
          <a:spcPct val="90000"/>
        </a:lnSpc>
        <a:spcBef>
          <a:spcPct val="20000"/>
        </a:spcBef>
        <a:buSzPct val="90000"/>
        <a:buFont typeface="Wingdings" pitchFamily="2" charset="2"/>
        <a:buChar char="§"/>
        <a:defRPr sz="2000" kern="1200">
          <a:solidFill>
            <a:schemeClr val="tx1">
              <a:lumMod val="75000"/>
            </a:schemeClr>
          </a:solidFill>
          <a:latin typeface="+mn-lt"/>
          <a:ea typeface="+mn-ea"/>
          <a:cs typeface="+mn-cs"/>
        </a:defRPr>
      </a:lvl3pPr>
      <a:lvl4pPr marL="1482886" indent="-223862" algn="l" defTabSz="914462" rtl="0" eaLnBrk="1" latinLnBrk="0" hangingPunct="1">
        <a:lnSpc>
          <a:spcPct val="90000"/>
        </a:lnSpc>
        <a:spcBef>
          <a:spcPct val="20000"/>
        </a:spcBef>
        <a:buSzPct val="90000"/>
        <a:buFont typeface="Wingdings" pitchFamily="2" charset="2"/>
        <a:buChar char="§"/>
        <a:tabLst>
          <a:tab pos="914498" algn="l"/>
        </a:tabLst>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4pPr>
      <a:lvl5pPr marL="1713099" indent="-230213" algn="l" defTabSz="914462" rtl="0" eaLnBrk="1" latinLnBrk="0" hangingPunct="1">
        <a:lnSpc>
          <a:spcPct val="90000"/>
        </a:lnSpc>
        <a:spcBef>
          <a:spcPct val="20000"/>
        </a:spcBef>
        <a:buSzPct val="90000"/>
        <a:buFont typeface="Wingdings" pitchFamily="2" charset="2"/>
        <a:buChar char="§"/>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5pPr>
      <a:lvl6pPr marL="2514772"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2003"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234"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466"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62" rtl="0" eaLnBrk="1" latinLnBrk="0" hangingPunct="1">
        <a:defRPr sz="1867" kern="1200">
          <a:solidFill>
            <a:schemeClr val="tx1"/>
          </a:solidFill>
          <a:latin typeface="+mn-lt"/>
          <a:ea typeface="+mn-ea"/>
          <a:cs typeface="+mn-cs"/>
        </a:defRPr>
      </a:lvl1pPr>
      <a:lvl2pPr marL="457231" algn="l" defTabSz="914462" rtl="0" eaLnBrk="1" latinLnBrk="0" hangingPunct="1">
        <a:defRPr sz="1867" kern="1200">
          <a:solidFill>
            <a:schemeClr val="tx1"/>
          </a:solidFill>
          <a:latin typeface="+mn-lt"/>
          <a:ea typeface="+mn-ea"/>
          <a:cs typeface="+mn-cs"/>
        </a:defRPr>
      </a:lvl2pPr>
      <a:lvl3pPr marL="914462" algn="l" defTabSz="914462" rtl="0" eaLnBrk="1" latinLnBrk="0" hangingPunct="1">
        <a:defRPr sz="1867" kern="1200">
          <a:solidFill>
            <a:schemeClr val="tx1"/>
          </a:solidFill>
          <a:latin typeface="+mn-lt"/>
          <a:ea typeface="+mn-ea"/>
          <a:cs typeface="+mn-cs"/>
        </a:defRPr>
      </a:lvl3pPr>
      <a:lvl4pPr marL="1371694" algn="l" defTabSz="914462" rtl="0" eaLnBrk="1" latinLnBrk="0" hangingPunct="1">
        <a:defRPr sz="1867" kern="1200">
          <a:solidFill>
            <a:schemeClr val="tx1"/>
          </a:solidFill>
          <a:latin typeface="+mn-lt"/>
          <a:ea typeface="+mn-ea"/>
          <a:cs typeface="+mn-cs"/>
        </a:defRPr>
      </a:lvl4pPr>
      <a:lvl5pPr marL="1828925" algn="l" defTabSz="914462" rtl="0" eaLnBrk="1" latinLnBrk="0" hangingPunct="1">
        <a:defRPr sz="1867" kern="1200">
          <a:solidFill>
            <a:schemeClr val="tx1"/>
          </a:solidFill>
          <a:latin typeface="+mn-lt"/>
          <a:ea typeface="+mn-ea"/>
          <a:cs typeface="+mn-cs"/>
        </a:defRPr>
      </a:lvl5pPr>
      <a:lvl6pPr marL="2286156" algn="l" defTabSz="914462" rtl="0" eaLnBrk="1" latinLnBrk="0" hangingPunct="1">
        <a:defRPr sz="1867" kern="1200">
          <a:solidFill>
            <a:schemeClr val="tx1"/>
          </a:solidFill>
          <a:latin typeface="+mn-lt"/>
          <a:ea typeface="+mn-ea"/>
          <a:cs typeface="+mn-cs"/>
        </a:defRPr>
      </a:lvl6pPr>
      <a:lvl7pPr marL="2743387" algn="l" defTabSz="914462" rtl="0" eaLnBrk="1" latinLnBrk="0" hangingPunct="1">
        <a:defRPr sz="1867" kern="1200">
          <a:solidFill>
            <a:schemeClr val="tx1"/>
          </a:solidFill>
          <a:latin typeface="+mn-lt"/>
          <a:ea typeface="+mn-ea"/>
          <a:cs typeface="+mn-cs"/>
        </a:defRPr>
      </a:lvl7pPr>
      <a:lvl8pPr marL="3200619" algn="l" defTabSz="914462" rtl="0" eaLnBrk="1" latinLnBrk="0" hangingPunct="1">
        <a:defRPr sz="1867" kern="1200">
          <a:solidFill>
            <a:schemeClr val="tx1"/>
          </a:solidFill>
          <a:latin typeface="+mn-lt"/>
          <a:ea typeface="+mn-ea"/>
          <a:cs typeface="+mn-cs"/>
        </a:defRPr>
      </a:lvl8pPr>
      <a:lvl9pPr marL="3657850" algn="l" defTabSz="914462" rtl="0" eaLnBrk="1" latinLnBrk="0" hangingPunct="1">
        <a:defRPr sz="1867"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465">
          <p15:clr>
            <a:srgbClr val="F26B43"/>
          </p15:clr>
        </p15:guide>
        <p15:guide id="2" orient="horz" pos="1847">
          <p15:clr>
            <a:srgbClr val="F26B43"/>
          </p15:clr>
        </p15:guide>
        <p15:guide id="3" orient="horz" pos="2890">
          <p15:clr>
            <a:srgbClr val="F26B43"/>
          </p15:clr>
        </p15:guide>
        <p15:guide id="4" orient="horz" pos="123">
          <p15:clr>
            <a:srgbClr val="F26B43"/>
          </p15:clr>
        </p15:guide>
        <p15:guide id="5" pos="295">
          <p15:clr>
            <a:srgbClr val="F26B43"/>
          </p15:clr>
        </p15:guide>
        <p15:guide id="6" orient="horz" pos="1892">
          <p15:clr>
            <a:srgbClr val="F26B43"/>
          </p15:clr>
        </p15:guide>
        <p15:guide id="7" pos="1338">
          <p15:clr>
            <a:srgbClr val="F26B43"/>
          </p15:clr>
        </p15:guide>
        <p15:guide id="8" pos="1292">
          <p15:clr>
            <a:srgbClr val="F26B43"/>
          </p15:clr>
        </p15:guide>
        <p15:guide id="9" pos="2336">
          <p15:clr>
            <a:srgbClr val="F26B43"/>
          </p15:clr>
        </p15:guide>
        <p15:guide id="10" pos="2381">
          <p15:clr>
            <a:srgbClr val="F26B43"/>
          </p15:clr>
        </p15:guide>
        <p15:guide id="11" orient="horz" pos="849">
          <p15:clr>
            <a:srgbClr val="F26B43"/>
          </p15:clr>
        </p15:guide>
        <p15:guide id="12" pos="2880">
          <p15:clr>
            <a:srgbClr val="F26B43"/>
          </p15:clr>
        </p15:guide>
        <p15:guide id="13" pos="4422">
          <p15:clr>
            <a:srgbClr val="F26B43"/>
          </p15:clr>
        </p15:guide>
        <p15:guide id="14" pos="3424">
          <p15:clr>
            <a:srgbClr val="F26B43"/>
          </p15:clr>
        </p15:guide>
        <p15:guide id="15" pos="3379">
          <p15:clr>
            <a:srgbClr val="F26B43"/>
          </p15:clr>
        </p15:guide>
        <p15:guide id="16" pos="4468">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BFBFB"/>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4418" y="228600"/>
            <a:ext cx="10943167" cy="757131"/>
          </a:xfrm>
          <a:prstGeom prst="rect">
            <a:avLst/>
          </a:prstGeom>
        </p:spPr>
        <p:txBody>
          <a:bodyPr vert="horz" wrap="square" lIns="0" tIns="0" rIns="0" bIns="0" rtlCol="0" anchor="t">
            <a:spAutoFit/>
          </a:bodyPr>
          <a:lstStyle/>
          <a:p>
            <a:r>
              <a:rPr lang="en-US"/>
              <a:t>Click to edit Master title style</a:t>
            </a:r>
          </a:p>
        </p:txBody>
      </p:sp>
      <p:sp>
        <p:nvSpPr>
          <p:cNvPr id="3" name="Text Placeholder 2"/>
          <p:cNvSpPr>
            <a:spLocks noGrp="1"/>
          </p:cNvSpPr>
          <p:nvPr>
            <p:ph type="body" idx="1"/>
          </p:nvPr>
        </p:nvSpPr>
        <p:spPr>
          <a:xfrm>
            <a:off x="624417" y="1797051"/>
            <a:ext cx="10943168" cy="4335464"/>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29598116"/>
      </p:ext>
    </p:extLst>
  </p:cSld>
  <p:clrMap bg1="lt1" tx1="dk1" bg2="lt2" tx2="dk2" accent1="accent1" accent2="accent2" accent3="accent3" accent4="accent4" accent5="accent5" accent6="accent6" hlink="hlink" folHlink="folHlink"/>
  <p:sldLayoutIdLst>
    <p:sldLayoutId id="2147483855" r:id="rId1"/>
    <p:sldLayoutId id="2147483856" r:id="rId2"/>
    <p:sldLayoutId id="2147483857" r:id="rId3"/>
    <p:sldLayoutId id="2147483858" r:id="rId4"/>
    <p:sldLayoutId id="2147483859" r:id="rId5"/>
    <p:sldLayoutId id="2147483860" r:id="rId6"/>
    <p:sldLayoutId id="2147483861" r:id="rId7"/>
    <p:sldLayoutId id="2147483862" r:id="rId8"/>
    <p:sldLayoutId id="2147483863" r:id="rId9"/>
    <p:sldLayoutId id="2147483864" r:id="rId10"/>
    <p:sldLayoutId id="2147483865" r:id="rId11"/>
    <p:sldLayoutId id="2147483866" r:id="rId12"/>
    <p:sldLayoutId id="2147483867" r:id="rId13"/>
    <p:sldLayoutId id="2147483868" r:id="rId14"/>
    <p:sldLayoutId id="2147483869" r:id="rId15"/>
    <p:sldLayoutId id="2147483870" r:id="rId16"/>
    <p:sldLayoutId id="2147483871" r:id="rId17"/>
    <p:sldLayoutId id="2147483872" r:id="rId18"/>
    <p:sldLayoutId id="2147483873" r:id="rId19"/>
    <p:sldLayoutId id="2147483874" r:id="rId20"/>
    <p:sldLayoutId id="2147483875" r:id="rId21"/>
    <p:sldLayoutId id="2147483876" r:id="rId22"/>
    <p:sldLayoutId id="2147483877" r:id="rId23"/>
  </p:sldLayoutIdLst>
  <p:txStyles>
    <p:titleStyle>
      <a:lvl1pPr algn="l" defTabSz="914462" rtl="0" eaLnBrk="1" latinLnBrk="0" hangingPunct="1">
        <a:lnSpc>
          <a:spcPct val="90000"/>
        </a:lnSpc>
        <a:spcBef>
          <a:spcPct val="0"/>
        </a:spcBef>
        <a:buNone/>
        <a:defRPr lang="en-US" sz="5467" b="0" kern="1200" cap="none" spc="-100" baseline="0" dirty="0" smtClean="0">
          <a:ln w="3175">
            <a:noFill/>
          </a:ln>
          <a:solidFill>
            <a:srgbClr val="555555"/>
          </a:solidFill>
          <a:effectLst/>
          <a:latin typeface="Segoe UI Light" pitchFamily="34" charset="0"/>
          <a:ea typeface="+mn-ea"/>
          <a:cs typeface="Arial" charset="0"/>
        </a:defRPr>
      </a:lvl1pPr>
    </p:titleStyle>
    <p:bodyStyle>
      <a:lvl1pPr marL="0" indent="0" algn="l" defTabSz="914462" rtl="0" eaLnBrk="1" latinLnBrk="0" hangingPunct="1">
        <a:lnSpc>
          <a:spcPct val="90000"/>
        </a:lnSpc>
        <a:spcBef>
          <a:spcPct val="20000"/>
        </a:spcBef>
        <a:buSzPct val="90000"/>
        <a:buFont typeface="Wingdings" pitchFamily="2" charset="2"/>
        <a:buNone/>
        <a:defRPr sz="4000" kern="1200">
          <a:solidFill>
            <a:schemeClr val="tx1">
              <a:lumMod val="75000"/>
            </a:schemeClr>
          </a:solidFill>
          <a:latin typeface="+mj-lt"/>
          <a:ea typeface="+mn-ea"/>
          <a:cs typeface="+mn-cs"/>
        </a:defRPr>
      </a:lvl1pPr>
      <a:lvl2pPr marL="0" indent="0" algn="l" defTabSz="914462" rtl="0" eaLnBrk="1" latinLnBrk="0" hangingPunct="1">
        <a:lnSpc>
          <a:spcPct val="90000"/>
        </a:lnSpc>
        <a:spcBef>
          <a:spcPct val="20000"/>
        </a:spcBef>
        <a:buSzPct val="90000"/>
        <a:buFont typeface="Wingdings" pitchFamily="2" charset="2"/>
        <a:buNone/>
        <a:tabLst>
          <a:tab pos="630307" algn="l"/>
        </a:tabLst>
        <a:defRPr sz="2000" kern="1200">
          <a:solidFill>
            <a:schemeClr val="tx1">
              <a:lumMod val="75000"/>
            </a:schemeClr>
          </a:solidFill>
          <a:latin typeface="+mn-lt"/>
          <a:ea typeface="+mn-ea"/>
          <a:cs typeface="+mn-cs"/>
        </a:defRPr>
      </a:lvl2pPr>
      <a:lvl3pPr marL="237061" indent="-237061" algn="l" defTabSz="914462" rtl="0" eaLnBrk="1" latinLnBrk="0" hangingPunct="1">
        <a:lnSpc>
          <a:spcPct val="90000"/>
        </a:lnSpc>
        <a:spcBef>
          <a:spcPct val="20000"/>
        </a:spcBef>
        <a:buSzPct val="90000"/>
        <a:buFont typeface="Wingdings" pitchFamily="2" charset="2"/>
        <a:buChar char="§"/>
        <a:defRPr sz="2000" kern="1200">
          <a:solidFill>
            <a:schemeClr val="tx1">
              <a:lumMod val="75000"/>
            </a:schemeClr>
          </a:solidFill>
          <a:latin typeface="+mn-lt"/>
          <a:ea typeface="+mn-ea"/>
          <a:cs typeface="+mn-cs"/>
        </a:defRPr>
      </a:lvl3pPr>
      <a:lvl4pPr marL="1482886" indent="-223862" algn="l" defTabSz="914462" rtl="0" eaLnBrk="1" latinLnBrk="0" hangingPunct="1">
        <a:lnSpc>
          <a:spcPct val="90000"/>
        </a:lnSpc>
        <a:spcBef>
          <a:spcPct val="20000"/>
        </a:spcBef>
        <a:buSzPct val="90000"/>
        <a:buFont typeface="Wingdings" pitchFamily="2" charset="2"/>
        <a:buChar char="§"/>
        <a:tabLst>
          <a:tab pos="914498" algn="l"/>
        </a:tabLst>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4pPr>
      <a:lvl5pPr marL="1713099" indent="-230213" algn="l" defTabSz="914462" rtl="0" eaLnBrk="1" latinLnBrk="0" hangingPunct="1">
        <a:lnSpc>
          <a:spcPct val="90000"/>
        </a:lnSpc>
        <a:spcBef>
          <a:spcPct val="20000"/>
        </a:spcBef>
        <a:buSzPct val="90000"/>
        <a:buFont typeface="Wingdings" pitchFamily="2" charset="2"/>
        <a:buChar char="§"/>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5pPr>
      <a:lvl6pPr marL="2514772"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2003"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234"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466"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62" rtl="0" eaLnBrk="1" latinLnBrk="0" hangingPunct="1">
        <a:defRPr sz="1867" kern="1200">
          <a:solidFill>
            <a:schemeClr val="tx1"/>
          </a:solidFill>
          <a:latin typeface="+mn-lt"/>
          <a:ea typeface="+mn-ea"/>
          <a:cs typeface="+mn-cs"/>
        </a:defRPr>
      </a:lvl1pPr>
      <a:lvl2pPr marL="457231" algn="l" defTabSz="914462" rtl="0" eaLnBrk="1" latinLnBrk="0" hangingPunct="1">
        <a:defRPr sz="1867" kern="1200">
          <a:solidFill>
            <a:schemeClr val="tx1"/>
          </a:solidFill>
          <a:latin typeface="+mn-lt"/>
          <a:ea typeface="+mn-ea"/>
          <a:cs typeface="+mn-cs"/>
        </a:defRPr>
      </a:lvl2pPr>
      <a:lvl3pPr marL="914462" algn="l" defTabSz="914462" rtl="0" eaLnBrk="1" latinLnBrk="0" hangingPunct="1">
        <a:defRPr sz="1867" kern="1200">
          <a:solidFill>
            <a:schemeClr val="tx1"/>
          </a:solidFill>
          <a:latin typeface="+mn-lt"/>
          <a:ea typeface="+mn-ea"/>
          <a:cs typeface="+mn-cs"/>
        </a:defRPr>
      </a:lvl3pPr>
      <a:lvl4pPr marL="1371694" algn="l" defTabSz="914462" rtl="0" eaLnBrk="1" latinLnBrk="0" hangingPunct="1">
        <a:defRPr sz="1867" kern="1200">
          <a:solidFill>
            <a:schemeClr val="tx1"/>
          </a:solidFill>
          <a:latin typeface="+mn-lt"/>
          <a:ea typeface="+mn-ea"/>
          <a:cs typeface="+mn-cs"/>
        </a:defRPr>
      </a:lvl4pPr>
      <a:lvl5pPr marL="1828925" algn="l" defTabSz="914462" rtl="0" eaLnBrk="1" latinLnBrk="0" hangingPunct="1">
        <a:defRPr sz="1867" kern="1200">
          <a:solidFill>
            <a:schemeClr val="tx1"/>
          </a:solidFill>
          <a:latin typeface="+mn-lt"/>
          <a:ea typeface="+mn-ea"/>
          <a:cs typeface="+mn-cs"/>
        </a:defRPr>
      </a:lvl5pPr>
      <a:lvl6pPr marL="2286156" algn="l" defTabSz="914462" rtl="0" eaLnBrk="1" latinLnBrk="0" hangingPunct="1">
        <a:defRPr sz="1867" kern="1200">
          <a:solidFill>
            <a:schemeClr val="tx1"/>
          </a:solidFill>
          <a:latin typeface="+mn-lt"/>
          <a:ea typeface="+mn-ea"/>
          <a:cs typeface="+mn-cs"/>
        </a:defRPr>
      </a:lvl6pPr>
      <a:lvl7pPr marL="2743387" algn="l" defTabSz="914462" rtl="0" eaLnBrk="1" latinLnBrk="0" hangingPunct="1">
        <a:defRPr sz="1867" kern="1200">
          <a:solidFill>
            <a:schemeClr val="tx1"/>
          </a:solidFill>
          <a:latin typeface="+mn-lt"/>
          <a:ea typeface="+mn-ea"/>
          <a:cs typeface="+mn-cs"/>
        </a:defRPr>
      </a:lvl7pPr>
      <a:lvl8pPr marL="3200619" algn="l" defTabSz="914462" rtl="0" eaLnBrk="1" latinLnBrk="0" hangingPunct="1">
        <a:defRPr sz="1867" kern="1200">
          <a:solidFill>
            <a:schemeClr val="tx1"/>
          </a:solidFill>
          <a:latin typeface="+mn-lt"/>
          <a:ea typeface="+mn-ea"/>
          <a:cs typeface="+mn-cs"/>
        </a:defRPr>
      </a:lvl8pPr>
      <a:lvl9pPr marL="3657850" algn="l" defTabSz="914462" rtl="0" eaLnBrk="1" latinLnBrk="0" hangingPunct="1">
        <a:defRPr sz="1867"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465">
          <p15:clr>
            <a:srgbClr val="F26B43"/>
          </p15:clr>
        </p15:guide>
        <p15:guide id="2" orient="horz" pos="1847">
          <p15:clr>
            <a:srgbClr val="F26B43"/>
          </p15:clr>
        </p15:guide>
        <p15:guide id="3" orient="horz" pos="2890">
          <p15:clr>
            <a:srgbClr val="F26B43"/>
          </p15:clr>
        </p15:guide>
        <p15:guide id="4" orient="horz" pos="123">
          <p15:clr>
            <a:srgbClr val="F26B43"/>
          </p15:clr>
        </p15:guide>
        <p15:guide id="5" pos="295">
          <p15:clr>
            <a:srgbClr val="F26B43"/>
          </p15:clr>
        </p15:guide>
        <p15:guide id="6" orient="horz" pos="1892">
          <p15:clr>
            <a:srgbClr val="F26B43"/>
          </p15:clr>
        </p15:guide>
        <p15:guide id="7" pos="1338">
          <p15:clr>
            <a:srgbClr val="F26B43"/>
          </p15:clr>
        </p15:guide>
        <p15:guide id="8" pos="1292">
          <p15:clr>
            <a:srgbClr val="F26B43"/>
          </p15:clr>
        </p15:guide>
        <p15:guide id="9" pos="2336">
          <p15:clr>
            <a:srgbClr val="F26B43"/>
          </p15:clr>
        </p15:guide>
        <p15:guide id="10" pos="2381">
          <p15:clr>
            <a:srgbClr val="F26B43"/>
          </p15:clr>
        </p15:guide>
        <p15:guide id="11" orient="horz" pos="849">
          <p15:clr>
            <a:srgbClr val="F26B43"/>
          </p15:clr>
        </p15:guide>
        <p15:guide id="12" pos="2880">
          <p15:clr>
            <a:srgbClr val="F26B43"/>
          </p15:clr>
        </p15:guide>
        <p15:guide id="13" pos="4422">
          <p15:clr>
            <a:srgbClr val="F26B43"/>
          </p15:clr>
        </p15:guide>
        <p15:guide id="14" pos="3424">
          <p15:clr>
            <a:srgbClr val="F26B43"/>
          </p15:clr>
        </p15:guide>
        <p15:guide id="15" pos="3379">
          <p15:clr>
            <a:srgbClr val="F26B43"/>
          </p15:clr>
        </p15:guide>
        <p15:guide id="16" pos="4468">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228601"/>
            <a:ext cx="11151917" cy="623248"/>
          </a:xfrm>
          <a:prstGeom prst="rect">
            <a:avLst/>
          </a:prstGeom>
        </p:spPr>
        <p:txBody>
          <a:bodyPr vert="horz" wrap="square" lIns="0" tIns="0" rIns="0" bIns="0" rtlCol="0" anchor="t">
            <a:spAutoFit/>
          </a:bodyPr>
          <a:lstStyle/>
          <a:p>
            <a:endParaRPr lang="en-US"/>
          </a:p>
        </p:txBody>
      </p:sp>
      <p:sp>
        <p:nvSpPr>
          <p:cNvPr id="3" name="Text Placeholder 2"/>
          <p:cNvSpPr>
            <a:spLocks noGrp="1"/>
          </p:cNvSpPr>
          <p:nvPr>
            <p:ph type="body" idx="1"/>
          </p:nvPr>
        </p:nvSpPr>
        <p:spPr>
          <a:xfrm>
            <a:off x="519250" y="1447810"/>
            <a:ext cx="11151916" cy="2031325"/>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2548609"/>
      </p:ext>
    </p:extLst>
  </p:cSld>
  <p:clrMap bg1="lt1" tx1="dk1" bg2="lt2" tx2="dk2" accent1="accent1" accent2="accent2" accent3="accent3" accent4="accent4" accent5="accent5" accent6="accent6" hlink="hlink" folHlink="folHlink"/>
  <p:sldLayoutIdLst>
    <p:sldLayoutId id="2147483885" r:id="rId1"/>
    <p:sldLayoutId id="2147483886" r:id="rId2"/>
    <p:sldLayoutId id="2147483887" r:id="rId3"/>
    <p:sldLayoutId id="2147483888" r:id="rId4"/>
    <p:sldLayoutId id="2147483889" r:id="rId5"/>
    <p:sldLayoutId id="2147483890" r:id="rId6"/>
    <p:sldLayoutId id="2147483891" r:id="rId7"/>
    <p:sldLayoutId id="2147483893" r:id="rId8"/>
    <p:sldLayoutId id="2147483894" r:id="rId9"/>
    <p:sldLayoutId id="2147483895" r:id="rId10"/>
  </p:sldLayoutIdLst>
  <p:txStyles>
    <p:titleStyle>
      <a:lvl1pPr algn="l" defTabSz="933007" rtl="0" eaLnBrk="1" latinLnBrk="0" hangingPunct="1">
        <a:lnSpc>
          <a:spcPct val="90000"/>
        </a:lnSpc>
        <a:spcBef>
          <a:spcPct val="0"/>
        </a:spcBef>
        <a:buNone/>
        <a:defRPr lang="en-US" sz="4500" b="0" kern="1200" cap="none" spc="-102" baseline="0" dirty="0" smtClean="0">
          <a:ln w="3175">
            <a:noFill/>
          </a:ln>
          <a:gradFill flip="none" rotWithShape="1">
            <a:gsLst>
              <a:gs pos="0">
                <a:schemeClr val="tx1"/>
              </a:gs>
              <a:gs pos="86000">
                <a:schemeClr val="tx1"/>
              </a:gs>
            </a:gsLst>
            <a:lin ang="5400000" scaled="0"/>
            <a:tileRect/>
          </a:gradFill>
          <a:effectLst/>
          <a:latin typeface="Candara" pitchFamily="34" charset="0"/>
          <a:ea typeface="+mn-ea"/>
          <a:cs typeface="Arial" charset="0"/>
        </a:defRPr>
      </a:lvl1pPr>
    </p:titleStyle>
    <p:bodyStyle>
      <a:lvl1pPr marL="469761" indent="-469761" algn="l" defTabSz="933007" rtl="0" eaLnBrk="1" latinLnBrk="0" hangingPunct="1">
        <a:lnSpc>
          <a:spcPct val="90000"/>
        </a:lnSpc>
        <a:spcBef>
          <a:spcPct val="20000"/>
        </a:spcBef>
        <a:buSzPct val="90000"/>
        <a:buFontTx/>
        <a:buBlip>
          <a:blip r:embed="rId12"/>
        </a:buBlip>
        <a:defRPr sz="3300" kern="1200">
          <a:gradFill>
            <a:gsLst>
              <a:gs pos="0">
                <a:schemeClr val="tx1"/>
              </a:gs>
              <a:gs pos="86000">
                <a:schemeClr val="tx1"/>
              </a:gs>
            </a:gsLst>
            <a:lin ang="5400000" scaled="0"/>
          </a:gradFill>
          <a:latin typeface="Candara" pitchFamily="34" charset="0"/>
          <a:ea typeface="+mn-ea"/>
          <a:cs typeface="+mn-cs"/>
        </a:defRPr>
      </a:lvl1pPr>
      <a:lvl2pPr marL="873107" indent="-403346" algn="l" defTabSz="933007" rtl="0" eaLnBrk="1" latinLnBrk="0" hangingPunct="1">
        <a:lnSpc>
          <a:spcPct val="90000"/>
        </a:lnSpc>
        <a:spcBef>
          <a:spcPct val="20000"/>
        </a:spcBef>
        <a:buSzPct val="90000"/>
        <a:buFontTx/>
        <a:buBlip>
          <a:blip r:embed="rId13"/>
        </a:buBlip>
        <a:defRPr sz="2900" kern="1200">
          <a:gradFill>
            <a:gsLst>
              <a:gs pos="0">
                <a:schemeClr val="tx1"/>
              </a:gs>
              <a:gs pos="86000">
                <a:schemeClr val="tx1"/>
              </a:gs>
            </a:gsLst>
            <a:lin ang="5400000" scaled="0"/>
          </a:gradFill>
          <a:latin typeface="Candara" pitchFamily="34" charset="0"/>
          <a:ea typeface="+mn-ea"/>
          <a:cs typeface="+mn-cs"/>
        </a:defRPr>
      </a:lvl2pPr>
      <a:lvl3pPr marL="1284553" indent="-411443" algn="l" defTabSz="933007" rtl="0" eaLnBrk="1" latinLnBrk="0" hangingPunct="1">
        <a:lnSpc>
          <a:spcPct val="90000"/>
        </a:lnSpc>
        <a:spcBef>
          <a:spcPct val="20000"/>
        </a:spcBef>
        <a:buSzPct val="90000"/>
        <a:buFontTx/>
        <a:buBlip>
          <a:blip r:embed="rId13"/>
        </a:buBlip>
        <a:defRPr sz="2400" kern="1200">
          <a:gradFill>
            <a:gsLst>
              <a:gs pos="0">
                <a:schemeClr val="tx1"/>
              </a:gs>
              <a:gs pos="86000">
                <a:schemeClr val="tx1"/>
              </a:gs>
            </a:gsLst>
            <a:lin ang="5400000" scaled="0"/>
          </a:gradFill>
          <a:latin typeface="Candara" pitchFamily="34" charset="0"/>
          <a:ea typeface="+mn-ea"/>
          <a:cs typeface="+mn-cs"/>
        </a:defRPr>
      </a:lvl3pPr>
      <a:lvl4pPr marL="1637684" indent="-353129" algn="l" defTabSz="933007" rtl="0" eaLnBrk="1" latinLnBrk="0" hangingPunct="1">
        <a:lnSpc>
          <a:spcPct val="90000"/>
        </a:lnSpc>
        <a:spcBef>
          <a:spcPct val="20000"/>
        </a:spcBef>
        <a:buSzPct val="90000"/>
        <a:buFontTx/>
        <a:buBlip>
          <a:blip r:embed="rId13"/>
        </a:buBlip>
        <a:defRPr sz="2000" kern="1200">
          <a:gradFill>
            <a:gsLst>
              <a:gs pos="0">
                <a:schemeClr val="tx1"/>
              </a:gs>
              <a:gs pos="86000">
                <a:schemeClr val="tx1"/>
              </a:gs>
            </a:gsLst>
            <a:lin ang="5400000" scaled="0"/>
          </a:gradFill>
          <a:latin typeface="Candara" pitchFamily="34" charset="0"/>
          <a:ea typeface="+mn-ea"/>
          <a:cs typeface="+mn-cs"/>
        </a:defRPr>
      </a:lvl4pPr>
      <a:lvl5pPr marL="1981094" indent="-343412" algn="l" defTabSz="933007" rtl="0" eaLnBrk="1" latinLnBrk="0" hangingPunct="1">
        <a:lnSpc>
          <a:spcPct val="90000"/>
        </a:lnSpc>
        <a:spcBef>
          <a:spcPct val="20000"/>
        </a:spcBef>
        <a:buSzPct val="90000"/>
        <a:buFontTx/>
        <a:buBlip>
          <a:blip r:embed="rId13"/>
        </a:buBlip>
        <a:defRPr sz="2000" kern="1200">
          <a:gradFill>
            <a:gsLst>
              <a:gs pos="0">
                <a:schemeClr val="tx1"/>
              </a:gs>
              <a:gs pos="86000">
                <a:schemeClr val="tx1"/>
              </a:gs>
            </a:gsLst>
            <a:lin ang="5400000" scaled="0"/>
          </a:gradFill>
          <a:latin typeface="Candara" pitchFamily="34" charset="0"/>
          <a:ea typeface="+mn-ea"/>
          <a:cs typeface="+mn-cs"/>
        </a:defRPr>
      </a:lvl5pPr>
      <a:lvl6pPr marL="2565762"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2266"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8768"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5269"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3007" rtl="0" eaLnBrk="1" latinLnBrk="0" hangingPunct="1">
        <a:defRPr sz="1800" kern="1200">
          <a:solidFill>
            <a:schemeClr val="tx1"/>
          </a:solidFill>
          <a:latin typeface="+mn-lt"/>
          <a:ea typeface="+mn-ea"/>
          <a:cs typeface="+mn-cs"/>
        </a:defRPr>
      </a:lvl1pPr>
      <a:lvl2pPr marL="466502" algn="l" defTabSz="933007" rtl="0" eaLnBrk="1" latinLnBrk="0" hangingPunct="1">
        <a:defRPr sz="1800" kern="1200">
          <a:solidFill>
            <a:schemeClr val="tx1"/>
          </a:solidFill>
          <a:latin typeface="+mn-lt"/>
          <a:ea typeface="+mn-ea"/>
          <a:cs typeface="+mn-cs"/>
        </a:defRPr>
      </a:lvl2pPr>
      <a:lvl3pPr marL="933007" algn="l" defTabSz="933007" rtl="0" eaLnBrk="1" latinLnBrk="0" hangingPunct="1">
        <a:defRPr sz="1800" kern="1200">
          <a:solidFill>
            <a:schemeClr val="tx1"/>
          </a:solidFill>
          <a:latin typeface="+mn-lt"/>
          <a:ea typeface="+mn-ea"/>
          <a:cs typeface="+mn-cs"/>
        </a:defRPr>
      </a:lvl3pPr>
      <a:lvl4pPr marL="1399507" algn="l" defTabSz="933007" rtl="0" eaLnBrk="1" latinLnBrk="0" hangingPunct="1">
        <a:defRPr sz="1800" kern="1200">
          <a:solidFill>
            <a:schemeClr val="tx1"/>
          </a:solidFill>
          <a:latin typeface="+mn-lt"/>
          <a:ea typeface="+mn-ea"/>
          <a:cs typeface="+mn-cs"/>
        </a:defRPr>
      </a:lvl4pPr>
      <a:lvl5pPr marL="1866008" algn="l" defTabSz="933007" rtl="0" eaLnBrk="1" latinLnBrk="0" hangingPunct="1">
        <a:defRPr sz="1800" kern="1200">
          <a:solidFill>
            <a:schemeClr val="tx1"/>
          </a:solidFill>
          <a:latin typeface="+mn-lt"/>
          <a:ea typeface="+mn-ea"/>
          <a:cs typeface="+mn-cs"/>
        </a:defRPr>
      </a:lvl5pPr>
      <a:lvl6pPr marL="2332516" algn="l" defTabSz="933007" rtl="0" eaLnBrk="1" latinLnBrk="0" hangingPunct="1">
        <a:defRPr sz="1800" kern="1200">
          <a:solidFill>
            <a:schemeClr val="tx1"/>
          </a:solidFill>
          <a:latin typeface="+mn-lt"/>
          <a:ea typeface="+mn-ea"/>
          <a:cs typeface="+mn-cs"/>
        </a:defRPr>
      </a:lvl6pPr>
      <a:lvl7pPr marL="2799014" algn="l" defTabSz="933007" rtl="0" eaLnBrk="1" latinLnBrk="0" hangingPunct="1">
        <a:defRPr sz="1800" kern="1200">
          <a:solidFill>
            <a:schemeClr val="tx1"/>
          </a:solidFill>
          <a:latin typeface="+mn-lt"/>
          <a:ea typeface="+mn-ea"/>
          <a:cs typeface="+mn-cs"/>
        </a:defRPr>
      </a:lvl7pPr>
      <a:lvl8pPr marL="3265516" algn="l" defTabSz="933007" rtl="0" eaLnBrk="1" latinLnBrk="0" hangingPunct="1">
        <a:defRPr sz="1800" kern="1200">
          <a:solidFill>
            <a:schemeClr val="tx1"/>
          </a:solidFill>
          <a:latin typeface="+mn-lt"/>
          <a:ea typeface="+mn-ea"/>
          <a:cs typeface="+mn-cs"/>
        </a:defRPr>
      </a:lvl8pPr>
      <a:lvl9pPr marL="3732017" algn="l" defTabSz="933007"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452879"/>
            <a:ext cx="11151917" cy="56784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20836" y="1447806"/>
            <a:ext cx="11155093" cy="1491177"/>
          </a:xfrm>
          <a:prstGeom prst="rect">
            <a:avLst/>
          </a:prstGeom>
        </p:spPr>
        <p:txBody>
          <a:bodyPr vert="horz"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3"/>
          <p:cNvSpPr>
            <a:spLocks noGrp="1"/>
          </p:cNvSpPr>
          <p:nvPr>
            <p:ph type="dt" sz="half" idx="2"/>
          </p:nvPr>
        </p:nvSpPr>
        <p:spPr>
          <a:xfrm>
            <a:off x="457325" y="6406274"/>
            <a:ext cx="2134156" cy="273844"/>
          </a:xfrm>
          <a:prstGeom prst="rect">
            <a:avLst/>
          </a:prstGeom>
        </p:spPr>
        <p:txBody>
          <a:bodyPr vert="horz" lIns="68566" tIns="34283" rIns="68566" bIns="34283" rtlCol="0" anchor="ctr"/>
          <a:lstStyle>
            <a:lvl1pPr algn="l">
              <a:defRPr sz="900">
                <a:solidFill>
                  <a:schemeClr val="tx1"/>
                </a:solidFill>
              </a:defRPr>
            </a:lvl1pPr>
          </a:lstStyle>
          <a:p>
            <a:pPr defTabSz="685631"/>
            <a:fld id="{20CE17AF-4091-48A7-8681-C3B1BE5CA3B0}" type="datetime1">
              <a:rPr lang="en-GB" smtClean="0">
                <a:solidFill>
                  <a:srgbClr val="FFFFFF"/>
                </a:solidFill>
              </a:rPr>
              <a:pPr defTabSz="685631"/>
              <a:t>29/07/2021</a:t>
            </a:fld>
            <a:endParaRPr lang="en-GB">
              <a:solidFill>
                <a:srgbClr val="FFFFFF"/>
              </a:solidFill>
            </a:endParaRPr>
          </a:p>
        </p:txBody>
      </p:sp>
      <p:sp>
        <p:nvSpPr>
          <p:cNvPr id="7" name="Footer Placeholder 4"/>
          <p:cNvSpPr>
            <a:spLocks noGrp="1"/>
          </p:cNvSpPr>
          <p:nvPr>
            <p:ph type="ftr" sz="quarter" idx="3"/>
          </p:nvPr>
        </p:nvSpPr>
        <p:spPr>
          <a:xfrm>
            <a:off x="3125013" y="6406274"/>
            <a:ext cx="5891939" cy="273844"/>
          </a:xfrm>
          <a:prstGeom prst="rect">
            <a:avLst/>
          </a:prstGeom>
        </p:spPr>
        <p:txBody>
          <a:bodyPr vert="horz" lIns="68566" tIns="34283" rIns="68566" bIns="34283" rtlCol="0" anchor="ctr"/>
          <a:lstStyle>
            <a:lvl1pPr algn="ctr">
              <a:defRPr sz="900">
                <a:solidFill>
                  <a:schemeClr val="tx1"/>
                </a:solidFill>
              </a:defRPr>
            </a:lvl1pPr>
          </a:lstStyle>
          <a:p>
            <a:pPr defTabSz="685631"/>
            <a:endParaRPr lang="en-GB">
              <a:solidFill>
                <a:srgbClr val="FFFFFF"/>
              </a:solidFill>
            </a:endParaRPr>
          </a:p>
        </p:txBody>
      </p:sp>
      <p:sp>
        <p:nvSpPr>
          <p:cNvPr id="8" name="Slide Number Placeholder 5"/>
          <p:cNvSpPr>
            <a:spLocks noGrp="1"/>
          </p:cNvSpPr>
          <p:nvPr>
            <p:ph type="sldNum" sz="quarter" idx="4"/>
          </p:nvPr>
        </p:nvSpPr>
        <p:spPr>
          <a:xfrm>
            <a:off x="9537014" y="6406274"/>
            <a:ext cx="2134156" cy="273844"/>
          </a:xfrm>
          <a:prstGeom prst="rect">
            <a:avLst/>
          </a:prstGeom>
        </p:spPr>
        <p:txBody>
          <a:bodyPr vert="horz" lIns="68566" tIns="34283" rIns="68566" bIns="34283" rtlCol="0" anchor="ctr"/>
          <a:lstStyle>
            <a:lvl1pPr algn="r">
              <a:defRPr sz="900">
                <a:solidFill>
                  <a:schemeClr val="tx1"/>
                </a:solidFill>
              </a:defRPr>
            </a:lvl1pPr>
          </a:lstStyle>
          <a:p>
            <a:pPr defTabSz="685631"/>
            <a:fld id="{66F9B19E-23E9-4120-A06C-57F6EDB783B3}" type="slidenum">
              <a:rPr lang="en-GB" smtClean="0">
                <a:solidFill>
                  <a:srgbClr val="FFFFFF"/>
                </a:solidFill>
              </a:rPr>
              <a:pPr defTabSz="685631"/>
              <a:t>‹#›</a:t>
            </a:fld>
            <a:endParaRPr lang="en-GB">
              <a:solidFill>
                <a:srgbClr val="FFFFFF"/>
              </a:solidFill>
            </a:endParaRPr>
          </a:p>
        </p:txBody>
      </p:sp>
    </p:spTree>
    <p:extLst>
      <p:ext uri="{BB962C8B-B14F-4D97-AF65-F5344CB8AC3E}">
        <p14:creationId xmlns:p14="http://schemas.microsoft.com/office/powerpoint/2010/main" val="3883070256"/>
      </p:ext>
    </p:extLst>
  </p:cSld>
  <p:clrMap bg1="lt1" tx1="dk1" bg2="lt2" tx2="dk2" accent1="accent1" accent2="accent2" accent3="accent3" accent4="accent4" accent5="accent5" accent6="accent6" hlink="hlink" folHlink="folHlink"/>
  <p:sldLayoutIdLst>
    <p:sldLayoutId id="2147483897" r:id="rId1"/>
    <p:sldLayoutId id="2147483898" r:id="rId2"/>
    <p:sldLayoutId id="2147483899" r:id="rId3"/>
    <p:sldLayoutId id="2147483900" r:id="rId4"/>
    <p:sldLayoutId id="2147483901" r:id="rId5"/>
    <p:sldLayoutId id="2147483902" r:id="rId6"/>
    <p:sldLayoutId id="2147483903" r:id="rId7"/>
    <p:sldLayoutId id="2147483904" r:id="rId8"/>
    <p:sldLayoutId id="2147483905" r:id="rId9"/>
    <p:sldLayoutId id="2147483906" r:id="rId10"/>
  </p:sldLayoutIdLst>
  <p:hf hdr="0"/>
  <p:txStyles>
    <p:titleStyle>
      <a:lvl1pPr algn="l" defTabSz="685631" rtl="0" eaLnBrk="1" latinLnBrk="0" hangingPunct="1">
        <a:lnSpc>
          <a:spcPct val="90000"/>
        </a:lnSpc>
        <a:spcBef>
          <a:spcPct val="0"/>
        </a:spcBef>
        <a:buNone/>
        <a:defRPr lang="en-US" sz="4100" b="0" kern="1200" cap="none" spc="-75" baseline="0" dirty="0" smtClean="0">
          <a:ln w="3175">
            <a:noFill/>
          </a:ln>
          <a:solidFill>
            <a:schemeClr val="tx2"/>
          </a:solidFill>
          <a:effectLst/>
          <a:latin typeface="+mj-lt"/>
          <a:ea typeface="+mn-ea"/>
          <a:cs typeface="Arial" charset="0"/>
        </a:defRPr>
      </a:lvl1pPr>
    </p:titleStyle>
    <p:bodyStyle>
      <a:lvl1pPr marL="254741" marR="0" indent="-254741" algn="l" defTabSz="685631" rtl="0" eaLnBrk="1" fontAlgn="auto" latinLnBrk="0" hangingPunct="1">
        <a:lnSpc>
          <a:spcPct val="90000"/>
        </a:lnSpc>
        <a:spcBef>
          <a:spcPct val="20000"/>
        </a:spcBef>
        <a:spcAft>
          <a:spcPts val="0"/>
        </a:spcAft>
        <a:buClrTx/>
        <a:buSzPct val="90000"/>
        <a:buFont typeface="Arial" pitchFamily="34" charset="0"/>
        <a:buChar char="•"/>
        <a:tabLst/>
        <a:defRPr sz="2700" kern="1200" spc="-53" baseline="0">
          <a:solidFill>
            <a:schemeClr val="tx2"/>
          </a:solidFill>
          <a:latin typeface="+mj-lt"/>
          <a:ea typeface="+mn-ea"/>
          <a:cs typeface="+mn-cs"/>
        </a:defRPr>
      </a:lvl1pPr>
      <a:lvl2pPr marL="429729" marR="0" indent="-174986" algn="l" defTabSz="685631"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chemeClr val="tx2"/>
          </a:solidFill>
          <a:latin typeface="+mn-lt"/>
          <a:ea typeface="+mn-ea"/>
          <a:cs typeface="+mn-cs"/>
        </a:defRPr>
      </a:lvl2pPr>
      <a:lvl3pPr marL="598761" marR="0" indent="-169033" algn="l" defTabSz="685631" rtl="0" eaLnBrk="1" fontAlgn="auto" latinLnBrk="0" hangingPunct="1">
        <a:lnSpc>
          <a:spcPct val="90000"/>
        </a:lnSpc>
        <a:spcBef>
          <a:spcPct val="20000"/>
        </a:spcBef>
        <a:spcAft>
          <a:spcPts val="0"/>
        </a:spcAft>
        <a:buClrTx/>
        <a:buSzPct val="90000"/>
        <a:buFont typeface="Wingdings" pitchFamily="2" charset="2"/>
        <a:buChar char=""/>
        <a:tabLst>
          <a:tab pos="598761" algn="l"/>
        </a:tabLst>
        <a:defRPr sz="1800" kern="1200" spc="0" baseline="0">
          <a:solidFill>
            <a:schemeClr val="tx2"/>
          </a:solidFill>
          <a:latin typeface="+mn-lt"/>
          <a:ea typeface="+mn-ea"/>
          <a:cs typeface="+mn-cs"/>
        </a:defRPr>
      </a:lvl3pPr>
      <a:lvl4pPr marL="772558" marR="0" indent="-173794" algn="l" defTabSz="685631"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chemeClr val="tx2"/>
          </a:solidFill>
          <a:latin typeface="+mn-lt"/>
          <a:ea typeface="+mn-ea"/>
          <a:cs typeface="+mn-cs"/>
        </a:defRPr>
      </a:lvl4pPr>
      <a:lvl5pPr marL="941591" marR="0" indent="-169033" algn="l" defTabSz="685631" rtl="0" eaLnBrk="1" fontAlgn="auto" latinLnBrk="0" hangingPunct="1">
        <a:lnSpc>
          <a:spcPct val="90000"/>
        </a:lnSpc>
        <a:spcBef>
          <a:spcPct val="20000"/>
        </a:spcBef>
        <a:spcAft>
          <a:spcPts val="0"/>
        </a:spcAft>
        <a:buClrTx/>
        <a:buSzPct val="90000"/>
        <a:buFont typeface="Wingdings" pitchFamily="2" charset="2"/>
        <a:buChar char=""/>
        <a:tabLst>
          <a:tab pos="941591" algn="l"/>
        </a:tabLst>
        <a:defRPr sz="1500" kern="1200" spc="0" baseline="0">
          <a:solidFill>
            <a:schemeClr val="tx2"/>
          </a:solidFill>
          <a:latin typeface="+mn-lt"/>
          <a:ea typeface="+mn-ea"/>
          <a:cs typeface="+mn-cs"/>
        </a:defRPr>
      </a:lvl5pPr>
      <a:lvl6pPr marL="1885487" indent="-171407" algn="l" defTabSz="685631"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302" indent="-171407" algn="l" defTabSz="685631"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118" indent="-171407" algn="l" defTabSz="685631"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3935" indent="-171407" algn="l" defTabSz="685631"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631" rtl="0" eaLnBrk="1" latinLnBrk="0" hangingPunct="1">
        <a:defRPr sz="1400" kern="1200">
          <a:solidFill>
            <a:schemeClr val="tx1"/>
          </a:solidFill>
          <a:latin typeface="+mn-lt"/>
          <a:ea typeface="+mn-ea"/>
          <a:cs typeface="+mn-cs"/>
        </a:defRPr>
      </a:lvl1pPr>
      <a:lvl2pPr marL="342816" algn="l" defTabSz="685631" rtl="0" eaLnBrk="1" latinLnBrk="0" hangingPunct="1">
        <a:defRPr sz="1400" kern="1200">
          <a:solidFill>
            <a:schemeClr val="tx1"/>
          </a:solidFill>
          <a:latin typeface="+mn-lt"/>
          <a:ea typeface="+mn-ea"/>
          <a:cs typeface="+mn-cs"/>
        </a:defRPr>
      </a:lvl2pPr>
      <a:lvl3pPr marL="685631" algn="l" defTabSz="685631" rtl="0" eaLnBrk="1" latinLnBrk="0" hangingPunct="1">
        <a:defRPr sz="1400" kern="1200">
          <a:solidFill>
            <a:schemeClr val="tx1"/>
          </a:solidFill>
          <a:latin typeface="+mn-lt"/>
          <a:ea typeface="+mn-ea"/>
          <a:cs typeface="+mn-cs"/>
        </a:defRPr>
      </a:lvl3pPr>
      <a:lvl4pPr marL="1028448" algn="l" defTabSz="685631" rtl="0" eaLnBrk="1" latinLnBrk="0" hangingPunct="1">
        <a:defRPr sz="1400" kern="1200">
          <a:solidFill>
            <a:schemeClr val="tx1"/>
          </a:solidFill>
          <a:latin typeface="+mn-lt"/>
          <a:ea typeface="+mn-ea"/>
          <a:cs typeface="+mn-cs"/>
        </a:defRPr>
      </a:lvl4pPr>
      <a:lvl5pPr marL="1371263" algn="l" defTabSz="685631" rtl="0" eaLnBrk="1" latinLnBrk="0" hangingPunct="1">
        <a:defRPr sz="1400" kern="1200">
          <a:solidFill>
            <a:schemeClr val="tx1"/>
          </a:solidFill>
          <a:latin typeface="+mn-lt"/>
          <a:ea typeface="+mn-ea"/>
          <a:cs typeface="+mn-cs"/>
        </a:defRPr>
      </a:lvl5pPr>
      <a:lvl6pPr marL="1714079" algn="l" defTabSz="685631" rtl="0" eaLnBrk="1" latinLnBrk="0" hangingPunct="1">
        <a:defRPr sz="1400" kern="1200">
          <a:solidFill>
            <a:schemeClr val="tx1"/>
          </a:solidFill>
          <a:latin typeface="+mn-lt"/>
          <a:ea typeface="+mn-ea"/>
          <a:cs typeface="+mn-cs"/>
        </a:defRPr>
      </a:lvl6pPr>
      <a:lvl7pPr marL="2056896" algn="l" defTabSz="685631" rtl="0" eaLnBrk="1" latinLnBrk="0" hangingPunct="1">
        <a:defRPr sz="1400" kern="1200">
          <a:solidFill>
            <a:schemeClr val="tx1"/>
          </a:solidFill>
          <a:latin typeface="+mn-lt"/>
          <a:ea typeface="+mn-ea"/>
          <a:cs typeface="+mn-cs"/>
        </a:defRPr>
      </a:lvl7pPr>
      <a:lvl8pPr marL="2399711" algn="l" defTabSz="685631" rtl="0" eaLnBrk="1" latinLnBrk="0" hangingPunct="1">
        <a:defRPr sz="1400" kern="1200">
          <a:solidFill>
            <a:schemeClr val="tx1"/>
          </a:solidFill>
          <a:latin typeface="+mn-lt"/>
          <a:ea typeface="+mn-ea"/>
          <a:cs typeface="+mn-cs"/>
        </a:defRPr>
      </a:lvl8pPr>
      <a:lvl9pPr marL="2742526" algn="l" defTabSz="685631" rtl="0" eaLnBrk="1" latinLnBrk="0" hangingPunct="1">
        <a:defRPr sz="14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alpha val="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228601"/>
            <a:ext cx="11151918" cy="757131"/>
          </a:xfrm>
          <a:prstGeom prst="rect">
            <a:avLst/>
          </a:prstGeom>
        </p:spPr>
        <p:txBody>
          <a:bodyPr vert="horz" wrap="square" lIns="0" tIns="0" rIns="0" bIns="0" rtlCol="0" anchor="t">
            <a:spAutoFit/>
          </a:bodyPr>
          <a:lstStyle/>
          <a:p>
            <a:endParaRPr lang="en-US"/>
          </a:p>
        </p:txBody>
      </p:sp>
      <p:sp>
        <p:nvSpPr>
          <p:cNvPr id="3" name="Text Placeholder 2"/>
          <p:cNvSpPr>
            <a:spLocks noGrp="1"/>
          </p:cNvSpPr>
          <p:nvPr>
            <p:ph type="body" idx="1"/>
          </p:nvPr>
        </p:nvSpPr>
        <p:spPr>
          <a:xfrm>
            <a:off x="519250" y="1447819"/>
            <a:ext cx="11151916" cy="2435487"/>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54610544"/>
      </p:ext>
    </p:extLst>
  </p:cSld>
  <p:clrMap bg1="lt1" tx1="dk1" bg2="lt2" tx2="dk2" accent1="accent1" accent2="accent2" accent3="accent3" accent4="accent4" accent5="accent5" accent6="accent6" hlink="hlink" folHlink="folHlink"/>
  <p:sldLayoutIdLst>
    <p:sldLayoutId id="2147483908" r:id="rId1"/>
    <p:sldLayoutId id="2147483909" r:id="rId2"/>
    <p:sldLayoutId id="2147483910" r:id="rId3"/>
    <p:sldLayoutId id="2147483911" r:id="rId4"/>
    <p:sldLayoutId id="2147483912" r:id="rId5"/>
    <p:sldLayoutId id="2147483913" r:id="rId6"/>
    <p:sldLayoutId id="2147483914" r:id="rId7"/>
    <p:sldLayoutId id="2147483915" r:id="rId8"/>
    <p:sldLayoutId id="2147483917" r:id="rId9"/>
  </p:sldLayoutIdLst>
  <p:txStyles>
    <p:titleStyle>
      <a:lvl1pPr algn="l" defTabSz="1109842" rtl="0" eaLnBrk="1" latinLnBrk="0" hangingPunct="1">
        <a:lnSpc>
          <a:spcPct val="90000"/>
        </a:lnSpc>
        <a:spcBef>
          <a:spcPct val="0"/>
        </a:spcBef>
        <a:buNone/>
        <a:defRPr lang="en-US" sz="5499" b="0" kern="1200" cap="none" spc="-121" baseline="0" dirty="0" smtClean="0">
          <a:ln w="3175">
            <a:noFill/>
          </a:ln>
          <a:gradFill flip="none" rotWithShape="1">
            <a:gsLst>
              <a:gs pos="0">
                <a:schemeClr val="tx1"/>
              </a:gs>
              <a:gs pos="86000">
                <a:schemeClr val="tx1"/>
              </a:gs>
            </a:gsLst>
            <a:lin ang="5400000" scaled="0"/>
            <a:tileRect/>
          </a:gradFill>
          <a:effectLst/>
          <a:latin typeface="Segoe Light" charset="0"/>
          <a:ea typeface="+mn-ea"/>
          <a:cs typeface="Arial" charset="0"/>
        </a:defRPr>
      </a:lvl1pPr>
    </p:titleStyle>
    <p:bodyStyle>
      <a:lvl1pPr marL="558790" indent="-558790" algn="l" defTabSz="1109842" rtl="0" eaLnBrk="1" latinLnBrk="0" hangingPunct="1">
        <a:lnSpc>
          <a:spcPct val="90000"/>
        </a:lnSpc>
        <a:spcBef>
          <a:spcPct val="20000"/>
        </a:spcBef>
        <a:buSzPct val="90000"/>
        <a:buFontTx/>
        <a:buBlip>
          <a:blip r:embed="rId11"/>
        </a:buBlip>
        <a:defRPr sz="3899" kern="1200">
          <a:gradFill>
            <a:gsLst>
              <a:gs pos="0">
                <a:schemeClr val="tx1"/>
              </a:gs>
              <a:gs pos="86000">
                <a:schemeClr val="tx1"/>
              </a:gs>
            </a:gsLst>
            <a:lin ang="5400000" scaled="0"/>
          </a:gradFill>
          <a:latin typeface="Segoe Light" charset="0"/>
          <a:ea typeface="+mn-ea"/>
          <a:cs typeface="+mn-cs"/>
        </a:defRPr>
      </a:lvl1pPr>
      <a:lvl2pPr marL="1038582" indent="-479792" algn="l" defTabSz="1109842" rtl="0" eaLnBrk="1" latinLnBrk="0" hangingPunct="1">
        <a:lnSpc>
          <a:spcPct val="90000"/>
        </a:lnSpc>
        <a:spcBef>
          <a:spcPct val="20000"/>
        </a:spcBef>
        <a:buSzPct val="90000"/>
        <a:buFontTx/>
        <a:buBlip>
          <a:blip r:embed="rId12"/>
        </a:buBlip>
        <a:defRPr sz="3499" kern="1200">
          <a:gradFill>
            <a:gsLst>
              <a:gs pos="0">
                <a:schemeClr val="tx1"/>
              </a:gs>
              <a:gs pos="86000">
                <a:schemeClr val="tx1"/>
              </a:gs>
            </a:gsLst>
            <a:lin ang="5400000" scaled="0"/>
          </a:gradFill>
          <a:latin typeface="Segoe Light" charset="0"/>
          <a:ea typeface="+mn-ea"/>
          <a:cs typeface="+mn-cs"/>
        </a:defRPr>
      </a:lvl2pPr>
      <a:lvl3pPr marL="1528012" indent="-489426" algn="l" defTabSz="1109842" rtl="0" eaLnBrk="1" latinLnBrk="0" hangingPunct="1">
        <a:lnSpc>
          <a:spcPct val="90000"/>
        </a:lnSpc>
        <a:spcBef>
          <a:spcPct val="20000"/>
        </a:spcBef>
        <a:buSzPct val="90000"/>
        <a:buFontTx/>
        <a:buBlip>
          <a:blip r:embed="rId12"/>
        </a:buBlip>
        <a:defRPr sz="2899" kern="1200">
          <a:gradFill>
            <a:gsLst>
              <a:gs pos="0">
                <a:schemeClr val="tx1"/>
              </a:gs>
              <a:gs pos="86000">
                <a:schemeClr val="tx1"/>
              </a:gs>
            </a:gsLst>
            <a:lin ang="5400000" scaled="0"/>
          </a:gradFill>
          <a:latin typeface="Segoe Light" charset="0"/>
          <a:ea typeface="+mn-ea"/>
          <a:cs typeface="+mn-cs"/>
        </a:defRPr>
      </a:lvl3pPr>
      <a:lvl4pPr marL="1948073" indent="-420058" algn="l" defTabSz="1109842" rtl="0" eaLnBrk="1" latinLnBrk="0" hangingPunct="1">
        <a:lnSpc>
          <a:spcPct val="90000"/>
        </a:lnSpc>
        <a:spcBef>
          <a:spcPct val="20000"/>
        </a:spcBef>
        <a:buSzPct val="90000"/>
        <a:buFontTx/>
        <a:buBlip>
          <a:blip r:embed="rId12"/>
        </a:buBlip>
        <a:defRPr sz="2400" kern="1200">
          <a:gradFill>
            <a:gsLst>
              <a:gs pos="0">
                <a:schemeClr val="tx1"/>
              </a:gs>
              <a:gs pos="86000">
                <a:schemeClr val="tx1"/>
              </a:gs>
            </a:gsLst>
            <a:lin ang="5400000" scaled="0"/>
          </a:gradFill>
          <a:latin typeface="Segoe Light" charset="0"/>
          <a:ea typeface="+mn-ea"/>
          <a:cs typeface="+mn-cs"/>
        </a:defRPr>
      </a:lvl4pPr>
      <a:lvl5pPr marL="2356570" indent="-408497" algn="l" defTabSz="1109842" rtl="0" eaLnBrk="1" latinLnBrk="0" hangingPunct="1">
        <a:lnSpc>
          <a:spcPct val="90000"/>
        </a:lnSpc>
        <a:spcBef>
          <a:spcPct val="20000"/>
        </a:spcBef>
        <a:buSzPct val="90000"/>
        <a:buFontTx/>
        <a:buBlip>
          <a:blip r:embed="rId12"/>
        </a:buBlip>
        <a:defRPr sz="2400" kern="1200">
          <a:gradFill>
            <a:gsLst>
              <a:gs pos="0">
                <a:schemeClr val="tx1"/>
              </a:gs>
              <a:gs pos="86000">
                <a:schemeClr val="tx1"/>
              </a:gs>
            </a:gsLst>
            <a:lin ang="5400000" scaled="0"/>
          </a:gradFill>
          <a:latin typeface="Segoe Light" charset="0"/>
          <a:ea typeface="+mn-ea"/>
          <a:cs typeface="+mn-cs"/>
        </a:defRPr>
      </a:lvl5pPr>
      <a:lvl6pPr marL="3052049" indent="-277455" algn="l" defTabSz="1109842"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606969" indent="-277455" algn="l" defTabSz="1109842"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161890" indent="-277455" algn="l" defTabSz="1109842"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716809" indent="-277455" algn="l" defTabSz="1109842"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en-US"/>
      </a:defPPr>
      <a:lvl1pPr marL="0" algn="l" defTabSz="1109842" rtl="0" eaLnBrk="1" latinLnBrk="0" hangingPunct="1">
        <a:defRPr sz="2100" kern="1200">
          <a:solidFill>
            <a:schemeClr val="tx1"/>
          </a:solidFill>
          <a:latin typeface="+mn-lt"/>
          <a:ea typeface="+mn-ea"/>
          <a:cs typeface="+mn-cs"/>
        </a:defRPr>
      </a:lvl1pPr>
      <a:lvl2pPr marL="554920" algn="l" defTabSz="1109842" rtl="0" eaLnBrk="1" latinLnBrk="0" hangingPunct="1">
        <a:defRPr sz="2100" kern="1200">
          <a:solidFill>
            <a:schemeClr val="tx1"/>
          </a:solidFill>
          <a:latin typeface="+mn-lt"/>
          <a:ea typeface="+mn-ea"/>
          <a:cs typeface="+mn-cs"/>
        </a:defRPr>
      </a:lvl2pPr>
      <a:lvl3pPr marL="1109842" algn="l" defTabSz="1109842" rtl="0" eaLnBrk="1" latinLnBrk="0" hangingPunct="1">
        <a:defRPr sz="2100" kern="1200">
          <a:solidFill>
            <a:schemeClr val="tx1"/>
          </a:solidFill>
          <a:latin typeface="+mn-lt"/>
          <a:ea typeface="+mn-ea"/>
          <a:cs typeface="+mn-cs"/>
        </a:defRPr>
      </a:lvl3pPr>
      <a:lvl4pPr marL="1664756" algn="l" defTabSz="1109842" rtl="0" eaLnBrk="1" latinLnBrk="0" hangingPunct="1">
        <a:defRPr sz="2100" kern="1200">
          <a:solidFill>
            <a:schemeClr val="tx1"/>
          </a:solidFill>
          <a:latin typeface="+mn-lt"/>
          <a:ea typeface="+mn-ea"/>
          <a:cs typeface="+mn-cs"/>
        </a:defRPr>
      </a:lvl4pPr>
      <a:lvl5pPr marL="2219674" algn="l" defTabSz="1109842" rtl="0" eaLnBrk="1" latinLnBrk="0" hangingPunct="1">
        <a:defRPr sz="2100" kern="1200">
          <a:solidFill>
            <a:schemeClr val="tx1"/>
          </a:solidFill>
          <a:latin typeface="+mn-lt"/>
          <a:ea typeface="+mn-ea"/>
          <a:cs typeface="+mn-cs"/>
        </a:defRPr>
      </a:lvl5pPr>
      <a:lvl6pPr marL="2774598" algn="l" defTabSz="1109842" rtl="0" eaLnBrk="1" latinLnBrk="0" hangingPunct="1">
        <a:defRPr sz="2100" kern="1200">
          <a:solidFill>
            <a:schemeClr val="tx1"/>
          </a:solidFill>
          <a:latin typeface="+mn-lt"/>
          <a:ea typeface="+mn-ea"/>
          <a:cs typeface="+mn-cs"/>
        </a:defRPr>
      </a:lvl6pPr>
      <a:lvl7pPr marL="3329511" algn="l" defTabSz="1109842" rtl="0" eaLnBrk="1" latinLnBrk="0" hangingPunct="1">
        <a:defRPr sz="2100" kern="1200">
          <a:solidFill>
            <a:schemeClr val="tx1"/>
          </a:solidFill>
          <a:latin typeface="+mn-lt"/>
          <a:ea typeface="+mn-ea"/>
          <a:cs typeface="+mn-cs"/>
        </a:defRPr>
      </a:lvl7pPr>
      <a:lvl8pPr marL="3884430" algn="l" defTabSz="1109842" rtl="0" eaLnBrk="1" latinLnBrk="0" hangingPunct="1">
        <a:defRPr sz="2100" kern="1200">
          <a:solidFill>
            <a:schemeClr val="tx1"/>
          </a:solidFill>
          <a:latin typeface="+mn-lt"/>
          <a:ea typeface="+mn-ea"/>
          <a:cs typeface="+mn-cs"/>
        </a:defRPr>
      </a:lvl8pPr>
      <a:lvl9pPr marL="4439347" algn="l" defTabSz="1109842" rtl="0" eaLnBrk="1" latinLnBrk="0" hangingPunct="1">
        <a:defRPr sz="21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6">
            <a:lum/>
          </a:blip>
          <a:srcRect/>
          <a:stretch>
            <a:fillRect/>
          </a:stretch>
        </a:blipFill>
        <a:effectLst/>
      </p:bgPr>
    </p:bg>
    <p:spTree>
      <p:nvGrpSpPr>
        <p:cNvPr id="1" name=""/>
        <p:cNvGrpSpPr/>
        <p:nvPr/>
      </p:nvGrpSpPr>
      <p:grpSpPr>
        <a:xfrm>
          <a:off x="0" y="0"/>
          <a:ext cx="0" cy="0"/>
          <a:chOff x="0" y="0"/>
          <a:chExt cx="0" cy="0"/>
        </a:xfrm>
      </p:grpSpPr>
      <p:sp>
        <p:nvSpPr>
          <p:cNvPr id="6" name="Graphic 6">
            <a:extLst>
              <a:ext uri="{FF2B5EF4-FFF2-40B4-BE49-F238E27FC236}">
                <a16:creationId xmlns:a16="http://schemas.microsoft.com/office/drawing/2014/main" id="{16CB0E5E-BE1C-8848-8CDC-022459D00C86}"/>
              </a:ext>
            </a:extLst>
          </p:cNvPr>
          <p:cNvSpPr/>
          <p:nvPr userDrawn="1"/>
        </p:nvSpPr>
        <p:spPr>
          <a:xfrm>
            <a:off x="3171265" y="6298639"/>
            <a:ext cx="5849471" cy="560378"/>
          </a:xfrm>
          <a:custGeom>
            <a:avLst/>
            <a:gdLst>
              <a:gd name="connsiteX0" fmla="*/ 5849471 w 5849471"/>
              <a:gd name="connsiteY0" fmla="*/ 560378 h 560378"/>
              <a:gd name="connsiteX1" fmla="*/ 5362949 w 5849471"/>
              <a:gd name="connsiteY1" fmla="*/ 73469 h 560378"/>
              <a:gd name="connsiteX2" fmla="*/ 5185948 w 5849471"/>
              <a:gd name="connsiteY2" fmla="*/ 0 h 560378"/>
              <a:gd name="connsiteX3" fmla="*/ 662940 w 5849471"/>
              <a:gd name="connsiteY3" fmla="*/ 0 h 560378"/>
              <a:gd name="connsiteX4" fmla="*/ 485938 w 5849471"/>
              <a:gd name="connsiteY4" fmla="*/ 73469 h 560378"/>
              <a:gd name="connsiteX5" fmla="*/ 0 w 5849471"/>
              <a:gd name="connsiteY5" fmla="*/ 560378 h 560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49471" h="560378">
                <a:moveTo>
                  <a:pt x="5849471" y="560378"/>
                </a:moveTo>
                <a:lnTo>
                  <a:pt x="5362949" y="73469"/>
                </a:lnTo>
                <a:cubicBezTo>
                  <a:pt x="5316002" y="26441"/>
                  <a:pt x="5252335" y="15"/>
                  <a:pt x="5185948" y="0"/>
                </a:cubicBezTo>
                <a:lnTo>
                  <a:pt x="662940" y="0"/>
                </a:lnTo>
                <a:cubicBezTo>
                  <a:pt x="596548" y="-11"/>
                  <a:pt x="532874" y="26419"/>
                  <a:pt x="485938" y="73469"/>
                </a:cubicBezTo>
                <a:lnTo>
                  <a:pt x="0" y="560378"/>
                </a:lnTo>
                <a:close/>
              </a:path>
            </a:pathLst>
          </a:custGeom>
          <a:solidFill>
            <a:schemeClr val="bg1"/>
          </a:solidFill>
          <a:ln w="11673" cap="flat">
            <a:noFill/>
            <a:prstDash val="solid"/>
            <a:miter/>
          </a:ln>
          <a:effectLst>
            <a:innerShdw blurRad="127000" dist="50800" dir="16200000">
              <a:prstClr val="black">
                <a:alpha val="20000"/>
              </a:prstClr>
            </a:innerShdw>
          </a:effectLst>
        </p:spPr>
        <p:txBody>
          <a:bodyPr rtlCol="0" anchor="ctr"/>
          <a:lstStyle/>
          <a:p>
            <a:endParaRPr lang="en-US"/>
          </a:p>
        </p:txBody>
      </p:sp>
      <p:sp>
        <p:nvSpPr>
          <p:cNvPr id="7" name="Rectangle 6">
            <a:extLst>
              <a:ext uri="{FF2B5EF4-FFF2-40B4-BE49-F238E27FC236}">
                <a16:creationId xmlns:a16="http://schemas.microsoft.com/office/drawing/2014/main" id="{E25F198B-B08E-1940-BDE9-9022A92D31F6}"/>
              </a:ext>
            </a:extLst>
          </p:cNvPr>
          <p:cNvSpPr>
            <a:spLocks noChangeArrowheads="1"/>
          </p:cNvSpPr>
          <p:nvPr userDrawn="1"/>
        </p:nvSpPr>
        <p:spPr bwMode="auto">
          <a:xfrm>
            <a:off x="3582650" y="6483671"/>
            <a:ext cx="2766284" cy="200055"/>
          </a:xfrm>
          <a:prstGeom prst="rect">
            <a:avLst/>
          </a:prstGeom>
          <a:noFill/>
          <a:ln w="12700" cap="sq">
            <a:noFill/>
            <a:miter lim="800000"/>
            <a:headEnd/>
            <a:tailEnd/>
          </a:ln>
          <a:effectLst/>
        </p:spPr>
        <p:txBody>
          <a:bodyPr wrap="square">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eaLnBrk="0" hangingPunct="0">
              <a:lnSpc>
                <a:spcPct val="100000"/>
              </a:lnSpc>
              <a:defRPr/>
            </a:pPr>
            <a:r>
              <a:rPr lang="en-US" sz="700" kern="0" spc="27">
                <a:solidFill>
                  <a:schemeClr val="bg2"/>
                </a:solidFill>
                <a:latin typeface="Barlow" pitchFamily="2" charset="77"/>
                <a:ea typeface="Arial Unicode MS" charset="0"/>
                <a:cs typeface="Arial" panose="020B0604020202020204" pitchFamily="34" charset="0"/>
              </a:rPr>
              <a:t>PUBLIC • Copyright ©2021 Rockwell Automation, Inc. </a:t>
            </a:r>
          </a:p>
        </p:txBody>
      </p:sp>
      <p:sp>
        <p:nvSpPr>
          <p:cNvPr id="8" name="Rectangle 7">
            <a:extLst>
              <a:ext uri="{FF2B5EF4-FFF2-40B4-BE49-F238E27FC236}">
                <a16:creationId xmlns:a16="http://schemas.microsoft.com/office/drawing/2014/main" id="{8557D7B0-E060-F449-8E66-9B25014C7E75}"/>
              </a:ext>
            </a:extLst>
          </p:cNvPr>
          <p:cNvSpPr>
            <a:spLocks noChangeArrowheads="1"/>
          </p:cNvSpPr>
          <p:nvPr userDrawn="1"/>
        </p:nvSpPr>
        <p:spPr bwMode="auto">
          <a:xfrm>
            <a:off x="6075929" y="6460588"/>
            <a:ext cx="576150" cy="246221"/>
          </a:xfrm>
          <a:prstGeom prst="rect">
            <a:avLst/>
          </a:prstGeom>
          <a:noFill/>
          <a:ln w="12700" cap="sq">
            <a:noFill/>
            <a:miter lim="800000"/>
            <a:headEnd/>
            <a:tailEnd/>
          </a:ln>
          <a:effectLst/>
        </p:spPr>
        <p:txBody>
          <a:bodyPr wrap="square">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eaLnBrk="0" hangingPunct="0">
              <a:lnSpc>
                <a:spcPct val="100000"/>
              </a:lnSpc>
              <a:defRPr/>
            </a:pPr>
            <a:fld id="{C41E6217-FD4A-4698-ADE0-B72F602A1308}" type="slidenum">
              <a:rPr lang="en-US" sz="1000" b="1" kern="0" spc="27" smtClean="0">
                <a:solidFill>
                  <a:schemeClr val="tx1"/>
                </a:solidFill>
                <a:latin typeface="Barlow" pitchFamily="2" charset="77"/>
                <a:ea typeface="Arial Unicode MS" charset="0"/>
                <a:cs typeface="Arial" panose="020B0604020202020204" pitchFamily="34" charset="0"/>
              </a:rPr>
              <a:pPr algn="r" eaLnBrk="0" hangingPunct="0">
                <a:lnSpc>
                  <a:spcPct val="100000"/>
                </a:lnSpc>
                <a:defRPr/>
              </a:pPr>
              <a:t>‹#›</a:t>
            </a:fld>
            <a:endParaRPr lang="en-US" sz="1000" b="1" kern="0" spc="27">
              <a:solidFill>
                <a:schemeClr val="tx1"/>
              </a:solidFill>
              <a:latin typeface="Barlow" pitchFamily="2" charset="77"/>
              <a:ea typeface="Arial Unicode MS" charset="0"/>
              <a:cs typeface="Arial" panose="020B0604020202020204" pitchFamily="34" charset="0"/>
            </a:endParaRPr>
          </a:p>
        </p:txBody>
      </p:sp>
      <p:pic>
        <p:nvPicPr>
          <p:cNvPr id="9" name="Picture 8">
            <a:extLst>
              <a:ext uri="{FF2B5EF4-FFF2-40B4-BE49-F238E27FC236}">
                <a16:creationId xmlns:a16="http://schemas.microsoft.com/office/drawing/2014/main" id="{156EC5C9-3D41-A445-B5EF-0B9ADDE9AD6E}"/>
              </a:ext>
            </a:extLst>
          </p:cNvPr>
          <p:cNvPicPr>
            <a:picLocks noChangeAspect="1"/>
          </p:cNvPicPr>
          <p:nvPr userDrawn="1"/>
        </p:nvPicPr>
        <p:blipFill>
          <a:blip r:embed="rId37" cstate="screen">
            <a:extLst>
              <a:ext uri="{28A0092B-C50C-407E-A947-70E740481C1C}">
                <a14:useLocalDpi xmlns:a14="http://schemas.microsoft.com/office/drawing/2010/main"/>
              </a:ext>
            </a:extLst>
          </a:blip>
          <a:srcRect/>
          <a:stretch/>
        </p:blipFill>
        <p:spPr>
          <a:xfrm>
            <a:off x="6891203" y="6316927"/>
            <a:ext cx="1539014" cy="523264"/>
          </a:xfrm>
          <a:prstGeom prst="rect">
            <a:avLst/>
          </a:prstGeom>
          <a:effectLst/>
        </p:spPr>
      </p:pic>
    </p:spTree>
    <p:extLst>
      <p:ext uri="{BB962C8B-B14F-4D97-AF65-F5344CB8AC3E}">
        <p14:creationId xmlns:p14="http://schemas.microsoft.com/office/powerpoint/2010/main" val="2828514713"/>
      </p:ext>
    </p:extLst>
  </p:cSld>
  <p:clrMap bg1="lt1" tx1="dk1" bg2="lt2" tx2="dk2" accent1="accent1" accent2="accent2" accent3="accent3" accent4="accent4" accent5="accent5" accent6="accent6" hlink="hlink" folHlink="folHlink"/>
  <p:sldLayoutIdLst>
    <p:sldLayoutId id="2147483919" r:id="rId1"/>
    <p:sldLayoutId id="2147483920" r:id="rId2"/>
    <p:sldLayoutId id="2147483921" r:id="rId3"/>
    <p:sldLayoutId id="2147483922" r:id="rId4"/>
    <p:sldLayoutId id="2147483923" r:id="rId5"/>
    <p:sldLayoutId id="2147483924" r:id="rId6"/>
    <p:sldLayoutId id="2147483925" r:id="rId7"/>
    <p:sldLayoutId id="2147483926" r:id="rId8"/>
    <p:sldLayoutId id="2147483927" r:id="rId9"/>
    <p:sldLayoutId id="2147483928" r:id="rId10"/>
    <p:sldLayoutId id="2147483929" r:id="rId11"/>
    <p:sldLayoutId id="2147483930" r:id="rId12"/>
    <p:sldLayoutId id="2147483931" r:id="rId13"/>
    <p:sldLayoutId id="2147483932" r:id="rId14"/>
    <p:sldLayoutId id="2147483933" r:id="rId15"/>
    <p:sldLayoutId id="2147483934" r:id="rId16"/>
    <p:sldLayoutId id="2147483935" r:id="rId17"/>
    <p:sldLayoutId id="2147483936" r:id="rId18"/>
    <p:sldLayoutId id="2147483937" r:id="rId19"/>
    <p:sldLayoutId id="2147483938" r:id="rId20"/>
    <p:sldLayoutId id="2147483939" r:id="rId21"/>
    <p:sldLayoutId id="2147483940" r:id="rId22"/>
    <p:sldLayoutId id="2147483941" r:id="rId23"/>
    <p:sldLayoutId id="2147483942" r:id="rId24"/>
    <p:sldLayoutId id="2147483943" r:id="rId25"/>
    <p:sldLayoutId id="2147483944" r:id="rId26"/>
    <p:sldLayoutId id="2147483945" r:id="rId27"/>
    <p:sldLayoutId id="2147483946" r:id="rId28"/>
    <p:sldLayoutId id="2147483947" r:id="rId29"/>
    <p:sldLayoutId id="2147483948" r:id="rId30"/>
    <p:sldLayoutId id="2147483949" r:id="rId31"/>
    <p:sldLayoutId id="2147483950" r:id="rId32"/>
    <p:sldLayoutId id="2147483951" r:id="rId33"/>
    <p:sldLayoutId id="2147483952" r:id="rId34"/>
  </p:sldLayoutIdLst>
  <p:txStyles>
    <p:titleStyle>
      <a:lvl1pPr marL="0" indent="0" algn="l" rtl="0" eaLnBrk="1" fontAlgn="base" hangingPunct="1">
        <a:lnSpc>
          <a:spcPts val="3999"/>
        </a:lnSpc>
        <a:spcBef>
          <a:spcPct val="0"/>
        </a:spcBef>
        <a:spcAft>
          <a:spcPct val="0"/>
        </a:spcAft>
        <a:buFont typeface="Arial" panose="020B0604020202020204" pitchFamily="34" charset="0"/>
        <a:buNone/>
        <a:defRPr sz="2999" b="1">
          <a:solidFill>
            <a:schemeClr val="tx1"/>
          </a:solidFill>
          <a:latin typeface="Barlow" pitchFamily="2" charset="77"/>
          <a:ea typeface="+mj-ea"/>
          <a:cs typeface="Arial"/>
        </a:defRPr>
      </a:lvl1pPr>
      <a:lvl2pPr algn="l" rtl="0" eaLnBrk="1" fontAlgn="base" hangingPunct="1">
        <a:lnSpc>
          <a:spcPts val="3999"/>
        </a:lnSpc>
        <a:spcBef>
          <a:spcPct val="0"/>
        </a:spcBef>
        <a:spcAft>
          <a:spcPct val="0"/>
        </a:spcAft>
        <a:defRPr sz="3732">
          <a:solidFill>
            <a:srgbClr val="CC0000"/>
          </a:solidFill>
          <a:latin typeface="Arial Narrow" charset="0"/>
          <a:ea typeface="ＭＳ Ｐゴシック" charset="-128"/>
          <a:cs typeface="ＭＳ Ｐゴシック" charset="-128"/>
        </a:defRPr>
      </a:lvl2pPr>
      <a:lvl3pPr algn="l" rtl="0" eaLnBrk="1" fontAlgn="base" hangingPunct="1">
        <a:lnSpc>
          <a:spcPts val="3999"/>
        </a:lnSpc>
        <a:spcBef>
          <a:spcPct val="0"/>
        </a:spcBef>
        <a:spcAft>
          <a:spcPct val="0"/>
        </a:spcAft>
        <a:defRPr sz="3732">
          <a:solidFill>
            <a:srgbClr val="CC0000"/>
          </a:solidFill>
          <a:latin typeface="Arial Narrow" charset="0"/>
          <a:ea typeface="ＭＳ Ｐゴシック" charset="-128"/>
          <a:cs typeface="ＭＳ Ｐゴシック" charset="-128"/>
        </a:defRPr>
      </a:lvl3pPr>
      <a:lvl4pPr algn="l" rtl="0" eaLnBrk="1" fontAlgn="base" hangingPunct="1">
        <a:lnSpc>
          <a:spcPts val="3999"/>
        </a:lnSpc>
        <a:spcBef>
          <a:spcPct val="0"/>
        </a:spcBef>
        <a:spcAft>
          <a:spcPct val="0"/>
        </a:spcAft>
        <a:defRPr sz="3732">
          <a:solidFill>
            <a:srgbClr val="CC0000"/>
          </a:solidFill>
          <a:latin typeface="Arial Narrow" charset="0"/>
          <a:ea typeface="ＭＳ Ｐゴシック" charset="-128"/>
          <a:cs typeface="ＭＳ Ｐゴシック" charset="-128"/>
        </a:defRPr>
      </a:lvl4pPr>
      <a:lvl5pPr algn="l" rtl="0" eaLnBrk="1" fontAlgn="base" hangingPunct="1">
        <a:lnSpc>
          <a:spcPts val="3999"/>
        </a:lnSpc>
        <a:spcBef>
          <a:spcPct val="0"/>
        </a:spcBef>
        <a:spcAft>
          <a:spcPct val="0"/>
        </a:spcAft>
        <a:defRPr sz="3732">
          <a:solidFill>
            <a:srgbClr val="CC0000"/>
          </a:solidFill>
          <a:latin typeface="Arial Narrow" charset="0"/>
          <a:ea typeface="ＭＳ Ｐゴシック" charset="-128"/>
          <a:cs typeface="ＭＳ Ｐゴシック" charset="-128"/>
        </a:defRPr>
      </a:lvl5pPr>
      <a:lvl6pPr marL="609463" algn="l" rtl="0" eaLnBrk="1" fontAlgn="base" hangingPunct="1">
        <a:lnSpc>
          <a:spcPts val="3999"/>
        </a:lnSpc>
        <a:spcBef>
          <a:spcPct val="0"/>
        </a:spcBef>
        <a:spcAft>
          <a:spcPct val="0"/>
        </a:spcAft>
        <a:defRPr sz="3732">
          <a:solidFill>
            <a:srgbClr val="CC0000"/>
          </a:solidFill>
          <a:latin typeface="Arial Narrow" charset="0"/>
          <a:ea typeface="ＭＳ Ｐゴシック" charset="-128"/>
          <a:cs typeface="ＭＳ Ｐゴシック" charset="-128"/>
        </a:defRPr>
      </a:lvl6pPr>
      <a:lvl7pPr marL="1218926" algn="l" rtl="0" eaLnBrk="1" fontAlgn="base" hangingPunct="1">
        <a:lnSpc>
          <a:spcPts val="3999"/>
        </a:lnSpc>
        <a:spcBef>
          <a:spcPct val="0"/>
        </a:spcBef>
        <a:spcAft>
          <a:spcPct val="0"/>
        </a:spcAft>
        <a:defRPr sz="3732">
          <a:solidFill>
            <a:srgbClr val="CC0000"/>
          </a:solidFill>
          <a:latin typeface="Arial Narrow" charset="0"/>
          <a:ea typeface="ＭＳ Ｐゴシック" charset="-128"/>
          <a:cs typeface="ＭＳ Ｐゴシック" charset="-128"/>
        </a:defRPr>
      </a:lvl7pPr>
      <a:lvl8pPr marL="1828388" algn="l" rtl="0" eaLnBrk="1" fontAlgn="base" hangingPunct="1">
        <a:lnSpc>
          <a:spcPts val="3999"/>
        </a:lnSpc>
        <a:spcBef>
          <a:spcPct val="0"/>
        </a:spcBef>
        <a:spcAft>
          <a:spcPct val="0"/>
        </a:spcAft>
        <a:defRPr sz="3732">
          <a:solidFill>
            <a:srgbClr val="CC0000"/>
          </a:solidFill>
          <a:latin typeface="Arial Narrow" charset="0"/>
          <a:ea typeface="ＭＳ Ｐゴシック" charset="-128"/>
          <a:cs typeface="ＭＳ Ｐゴシック" charset="-128"/>
        </a:defRPr>
      </a:lvl8pPr>
      <a:lvl9pPr marL="2437851" algn="l" rtl="0" eaLnBrk="1" fontAlgn="base" hangingPunct="1">
        <a:lnSpc>
          <a:spcPts val="3999"/>
        </a:lnSpc>
        <a:spcBef>
          <a:spcPct val="0"/>
        </a:spcBef>
        <a:spcAft>
          <a:spcPct val="0"/>
        </a:spcAft>
        <a:defRPr sz="3732">
          <a:solidFill>
            <a:srgbClr val="CC0000"/>
          </a:solidFill>
          <a:latin typeface="Arial Narrow" charset="0"/>
          <a:ea typeface="ＭＳ Ｐゴシック" charset="-128"/>
          <a:cs typeface="ＭＳ Ｐゴシック" charset="-128"/>
        </a:defRPr>
      </a:lvl9pPr>
    </p:titleStyle>
    <p:bodyStyle>
      <a:lvl1pPr marL="383031" indent="-383031" algn="l" rtl="0" eaLnBrk="1" fontAlgn="base" hangingPunct="1">
        <a:lnSpc>
          <a:spcPct val="100000"/>
        </a:lnSpc>
        <a:spcBef>
          <a:spcPts val="0"/>
        </a:spcBef>
        <a:spcAft>
          <a:spcPts val="800"/>
        </a:spcAft>
        <a:buClr>
          <a:srgbClr val="BB2332"/>
        </a:buClr>
        <a:buFont typeface="Wingdings" charset="2"/>
        <a:buChar char="§"/>
        <a:defRPr sz="2000">
          <a:solidFill>
            <a:schemeClr val="bg2"/>
          </a:solidFill>
          <a:latin typeface="+mj-lt"/>
          <a:ea typeface="+mn-ea"/>
          <a:cs typeface="+mn-cs"/>
        </a:defRPr>
      </a:lvl1pPr>
      <a:lvl2pPr marL="1072909" indent="-304731" algn="l" rtl="0" eaLnBrk="1" fontAlgn="base" hangingPunct="1">
        <a:lnSpc>
          <a:spcPct val="100000"/>
        </a:lnSpc>
        <a:spcBef>
          <a:spcPts val="0"/>
        </a:spcBef>
        <a:spcAft>
          <a:spcPts val="800"/>
        </a:spcAft>
        <a:buClr>
          <a:schemeClr val="bg1">
            <a:lumMod val="50000"/>
          </a:schemeClr>
        </a:buClr>
        <a:buSzPct val="80000"/>
        <a:buFont typeface="Wingdings" charset="2"/>
        <a:buChar char="§"/>
        <a:defRPr sz="1600">
          <a:solidFill>
            <a:schemeClr val="bg2"/>
          </a:solidFill>
          <a:latin typeface="+mj-lt"/>
          <a:ea typeface="+mn-ea"/>
        </a:defRPr>
      </a:lvl2pPr>
      <a:lvl3pPr marL="1682372" indent="-304731" algn="l" rtl="0" eaLnBrk="1" fontAlgn="base" hangingPunct="1">
        <a:lnSpc>
          <a:spcPct val="100000"/>
        </a:lnSpc>
        <a:spcBef>
          <a:spcPts val="0"/>
        </a:spcBef>
        <a:spcAft>
          <a:spcPts val="800"/>
        </a:spcAft>
        <a:buClr>
          <a:schemeClr val="bg1">
            <a:lumMod val="50000"/>
          </a:schemeClr>
        </a:buClr>
        <a:buSzPct val="80000"/>
        <a:buFont typeface="Wingdings" charset="2"/>
        <a:buChar char="§"/>
        <a:defRPr sz="1400">
          <a:solidFill>
            <a:schemeClr val="bg2"/>
          </a:solidFill>
          <a:latin typeface="+mj-lt"/>
          <a:ea typeface="+mn-ea"/>
        </a:defRPr>
      </a:lvl3pPr>
      <a:lvl4pPr marL="2133120" indent="-304731" algn="l" rtl="0" eaLnBrk="1" fontAlgn="base" hangingPunct="1">
        <a:lnSpc>
          <a:spcPct val="100000"/>
        </a:lnSpc>
        <a:spcBef>
          <a:spcPts val="0"/>
        </a:spcBef>
        <a:spcAft>
          <a:spcPts val="800"/>
        </a:spcAft>
        <a:buClr>
          <a:schemeClr val="bg1">
            <a:lumMod val="50000"/>
          </a:schemeClr>
        </a:buClr>
        <a:buFont typeface="Wingdings" charset="2"/>
        <a:buChar char="§"/>
        <a:defRPr sz="1200" cap="none">
          <a:solidFill>
            <a:schemeClr val="bg2"/>
          </a:solidFill>
          <a:latin typeface="+mj-lt"/>
          <a:ea typeface="+mn-ea"/>
        </a:defRPr>
      </a:lvl4pPr>
      <a:lvl5pPr marL="2742582" indent="-304731" algn="l" rtl="0" eaLnBrk="1" fontAlgn="base" hangingPunct="1">
        <a:lnSpc>
          <a:spcPct val="100000"/>
        </a:lnSpc>
        <a:spcBef>
          <a:spcPts val="0"/>
        </a:spcBef>
        <a:spcAft>
          <a:spcPts val="800"/>
        </a:spcAft>
        <a:buClr>
          <a:schemeClr val="bg1">
            <a:lumMod val="50000"/>
          </a:schemeClr>
        </a:buClr>
        <a:buFont typeface="Wingdings" charset="2"/>
        <a:buChar char="§"/>
        <a:defRPr sz="1200" cap="none">
          <a:solidFill>
            <a:schemeClr val="bg2"/>
          </a:solidFill>
          <a:latin typeface="+mj-lt"/>
          <a:ea typeface="+mn-ea"/>
        </a:defRPr>
      </a:lvl5pPr>
      <a:lvl6pPr marL="3352045" indent="-304731" algn="l" rtl="0" eaLnBrk="1" fontAlgn="base" hangingPunct="1">
        <a:spcBef>
          <a:spcPct val="20000"/>
        </a:spcBef>
        <a:spcAft>
          <a:spcPct val="0"/>
        </a:spcAft>
        <a:buClr>
          <a:srgbClr val="BB2332"/>
        </a:buClr>
        <a:buChar char="»"/>
        <a:defRPr sz="2666">
          <a:solidFill>
            <a:schemeClr val="tx1"/>
          </a:solidFill>
          <a:latin typeface="Arial" charset="0"/>
          <a:ea typeface="+mn-ea"/>
        </a:defRPr>
      </a:lvl6pPr>
      <a:lvl7pPr marL="3961509" indent="-304731" algn="l" rtl="0" eaLnBrk="1" fontAlgn="base" hangingPunct="1">
        <a:spcBef>
          <a:spcPct val="20000"/>
        </a:spcBef>
        <a:spcAft>
          <a:spcPct val="0"/>
        </a:spcAft>
        <a:buClr>
          <a:srgbClr val="BB2332"/>
        </a:buClr>
        <a:buChar char="»"/>
        <a:defRPr sz="2666">
          <a:solidFill>
            <a:schemeClr val="tx1"/>
          </a:solidFill>
          <a:latin typeface="Arial" charset="0"/>
          <a:ea typeface="+mn-ea"/>
        </a:defRPr>
      </a:lvl7pPr>
      <a:lvl8pPr marL="4570972" indent="-304731" algn="l" rtl="0" eaLnBrk="1" fontAlgn="base" hangingPunct="1">
        <a:spcBef>
          <a:spcPct val="20000"/>
        </a:spcBef>
        <a:spcAft>
          <a:spcPct val="0"/>
        </a:spcAft>
        <a:buClr>
          <a:srgbClr val="BB2332"/>
        </a:buClr>
        <a:buChar char="»"/>
        <a:defRPr sz="2666">
          <a:solidFill>
            <a:schemeClr val="tx1"/>
          </a:solidFill>
          <a:latin typeface="Arial" charset="0"/>
          <a:ea typeface="+mn-ea"/>
        </a:defRPr>
      </a:lvl8pPr>
      <a:lvl9pPr marL="5180434" indent="-304731" algn="l" rtl="0" eaLnBrk="1" fontAlgn="base" hangingPunct="1">
        <a:spcBef>
          <a:spcPct val="20000"/>
        </a:spcBef>
        <a:spcAft>
          <a:spcPct val="0"/>
        </a:spcAft>
        <a:buClr>
          <a:srgbClr val="BB2332"/>
        </a:buClr>
        <a:buChar char="»"/>
        <a:defRPr sz="2666">
          <a:solidFill>
            <a:schemeClr val="tx1"/>
          </a:solidFill>
          <a:latin typeface="Arial" charset="0"/>
          <a:ea typeface="+mn-ea"/>
        </a:defRPr>
      </a:lvl9pPr>
    </p:bodyStyle>
    <p:otherStyle>
      <a:defPPr>
        <a:defRPr lang="en-US"/>
      </a:defPPr>
      <a:lvl1pPr marL="0" algn="l" defTabSz="609463" rtl="0" eaLnBrk="1" latinLnBrk="0" hangingPunct="1">
        <a:defRPr sz="2400" kern="1200">
          <a:solidFill>
            <a:schemeClr val="tx1"/>
          </a:solidFill>
          <a:latin typeface="+mn-lt"/>
          <a:ea typeface="+mn-ea"/>
          <a:cs typeface="+mn-cs"/>
        </a:defRPr>
      </a:lvl1pPr>
      <a:lvl2pPr marL="609463" algn="l" defTabSz="609463" rtl="0" eaLnBrk="1" latinLnBrk="0" hangingPunct="1">
        <a:defRPr sz="2400" kern="1200">
          <a:solidFill>
            <a:schemeClr val="tx1"/>
          </a:solidFill>
          <a:latin typeface="+mn-lt"/>
          <a:ea typeface="+mn-ea"/>
          <a:cs typeface="+mn-cs"/>
        </a:defRPr>
      </a:lvl2pPr>
      <a:lvl3pPr marL="1218926" algn="l" defTabSz="609463" rtl="0" eaLnBrk="1" latinLnBrk="0" hangingPunct="1">
        <a:defRPr sz="2400" kern="1200">
          <a:solidFill>
            <a:schemeClr val="tx1"/>
          </a:solidFill>
          <a:latin typeface="+mn-lt"/>
          <a:ea typeface="+mn-ea"/>
          <a:cs typeface="+mn-cs"/>
        </a:defRPr>
      </a:lvl3pPr>
      <a:lvl4pPr marL="1828388" algn="l" defTabSz="609463" rtl="0" eaLnBrk="1" latinLnBrk="0" hangingPunct="1">
        <a:defRPr sz="2400" kern="1200">
          <a:solidFill>
            <a:schemeClr val="tx1"/>
          </a:solidFill>
          <a:latin typeface="+mn-lt"/>
          <a:ea typeface="+mn-ea"/>
          <a:cs typeface="+mn-cs"/>
        </a:defRPr>
      </a:lvl4pPr>
      <a:lvl5pPr marL="2437851" algn="l" defTabSz="609463" rtl="0" eaLnBrk="1" latinLnBrk="0" hangingPunct="1">
        <a:defRPr sz="2400" kern="1200">
          <a:solidFill>
            <a:schemeClr val="tx1"/>
          </a:solidFill>
          <a:latin typeface="+mn-lt"/>
          <a:ea typeface="+mn-ea"/>
          <a:cs typeface="+mn-cs"/>
        </a:defRPr>
      </a:lvl5pPr>
      <a:lvl6pPr marL="3047314" algn="l" defTabSz="609463" rtl="0" eaLnBrk="1" latinLnBrk="0" hangingPunct="1">
        <a:defRPr sz="2400" kern="1200">
          <a:solidFill>
            <a:schemeClr val="tx1"/>
          </a:solidFill>
          <a:latin typeface="+mn-lt"/>
          <a:ea typeface="+mn-ea"/>
          <a:cs typeface="+mn-cs"/>
        </a:defRPr>
      </a:lvl6pPr>
      <a:lvl7pPr marL="3656777" algn="l" defTabSz="609463" rtl="0" eaLnBrk="1" latinLnBrk="0" hangingPunct="1">
        <a:defRPr sz="2400" kern="1200">
          <a:solidFill>
            <a:schemeClr val="tx1"/>
          </a:solidFill>
          <a:latin typeface="+mn-lt"/>
          <a:ea typeface="+mn-ea"/>
          <a:cs typeface="+mn-cs"/>
        </a:defRPr>
      </a:lvl7pPr>
      <a:lvl8pPr marL="4266240" algn="l" defTabSz="609463" rtl="0" eaLnBrk="1" latinLnBrk="0" hangingPunct="1">
        <a:defRPr sz="2400" kern="1200">
          <a:solidFill>
            <a:schemeClr val="tx1"/>
          </a:solidFill>
          <a:latin typeface="+mn-lt"/>
          <a:ea typeface="+mn-ea"/>
          <a:cs typeface="+mn-cs"/>
        </a:defRPr>
      </a:lvl8pPr>
      <a:lvl9pPr marL="4875703" algn="l" defTabSz="609463"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936">
          <p15:clr>
            <a:srgbClr val="A4A3A4"/>
          </p15:clr>
        </p15:guide>
        <p15:guide id="2" pos="240">
          <p15:clr>
            <a:srgbClr val="A4A3A4"/>
          </p15:clr>
        </p15:guide>
        <p15:guide id="3" pos="7440">
          <p15:clr>
            <a:srgbClr val="A4A3A4"/>
          </p15:clr>
        </p15:guide>
        <p15:guide id="4" orient="horz" pos="252">
          <p15:clr>
            <a:srgbClr val="A4A3A4"/>
          </p15:clr>
        </p15:guide>
        <p15:guide id="5" orient="horz" pos="648">
          <p15:clr>
            <a:srgbClr val="A4A3A4"/>
          </p15:clr>
        </p15:guide>
        <p15:guide id="6" orient="horz" pos="864">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www.dot.net/fsharp" TargetMode="External"/><Relationship Id="rId2" Type="http://schemas.openxmlformats.org/officeDocument/2006/relationships/notesSlide" Target="../notesSlides/notesSlide9.xml"/><Relationship Id="rId1" Type="http://schemas.openxmlformats.org/officeDocument/2006/relationships/slideLayout" Target="../slideLayouts/slideLayout137.xml"/></Relationships>
</file>

<file path=ppt/slides/_rels/slide11.xml.rels><?xml version="1.0" encoding="UTF-8" standalone="yes"?>
<Relationships xmlns="http://schemas.openxmlformats.org/package/2006/relationships"><Relationship Id="rId3" Type="http://schemas.openxmlformats.org/officeDocument/2006/relationships/hyperlink" Target="http://www.dot.net/fsharp" TargetMode="External"/><Relationship Id="rId2" Type="http://schemas.openxmlformats.org/officeDocument/2006/relationships/notesSlide" Target="../notesSlides/notesSlide10.xml"/><Relationship Id="rId1" Type="http://schemas.openxmlformats.org/officeDocument/2006/relationships/slideLayout" Target="../slideLayouts/slideLayout137.xml"/></Relationships>
</file>

<file path=ppt/slides/_rels/slide12.xml.rels><?xml version="1.0" encoding="UTF-8" standalone="yes"?>
<Relationships xmlns="http://schemas.openxmlformats.org/package/2006/relationships"><Relationship Id="rId3" Type="http://schemas.openxmlformats.org/officeDocument/2006/relationships/hyperlink" Target="http://www.dot.net/fsharp" TargetMode="External"/><Relationship Id="rId2" Type="http://schemas.openxmlformats.org/officeDocument/2006/relationships/notesSlide" Target="../notesSlides/notesSlide11.xml"/><Relationship Id="rId1" Type="http://schemas.openxmlformats.org/officeDocument/2006/relationships/slideLayout" Target="../slideLayouts/slideLayout137.xml"/></Relationships>
</file>

<file path=ppt/slides/_rels/slide1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2.xml"/><Relationship Id="rId1" Type="http://schemas.openxmlformats.org/officeDocument/2006/relationships/slideLayout" Target="../slideLayouts/slideLayout133.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giraffe-fsharp/Giraffe" TargetMode="External"/><Relationship Id="rId2" Type="http://schemas.openxmlformats.org/officeDocument/2006/relationships/image" Target="../media/image37.png"/><Relationship Id="rId1" Type="http://schemas.openxmlformats.org/officeDocument/2006/relationships/slideLayout" Target="../slideLayouts/slideLayout133.xml"/></Relationships>
</file>

<file path=ppt/slides/_rels/slide1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3.xml"/><Relationship Id="rId1" Type="http://schemas.openxmlformats.org/officeDocument/2006/relationships/slideLayout" Target="../slideLayouts/slideLayout133.xml"/><Relationship Id="rId4" Type="http://schemas.openxmlformats.org/officeDocument/2006/relationships/image" Target="../media/image39.png"/></Relationships>
</file>

<file path=ppt/slides/_rels/slide1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4.xml"/><Relationship Id="rId1" Type="http://schemas.openxmlformats.org/officeDocument/2006/relationships/slideLayout" Target="../slideLayouts/slideLayout133.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7.png"/></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dotnet/interactive" TargetMode="External"/><Relationship Id="rId2" Type="http://schemas.openxmlformats.org/officeDocument/2006/relationships/image" Target="../media/image42.png"/><Relationship Id="rId1" Type="http://schemas.openxmlformats.org/officeDocument/2006/relationships/slideLayout" Target="../slideLayouts/slideLayout133.xml"/><Relationship Id="rId5" Type="http://schemas.openxmlformats.org/officeDocument/2006/relationships/hyperlink" Target="http://www.dot.net/ml" TargetMode="External"/><Relationship Id="rId4" Type="http://schemas.openxmlformats.org/officeDocument/2006/relationships/image" Target="../media/image43.png"/></Relationships>
</file>

<file path=ppt/slides/_rels/slide1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5.xml"/><Relationship Id="rId1" Type="http://schemas.openxmlformats.org/officeDocument/2006/relationships/slideLayout" Target="../slideLayouts/slideLayout137.xml"/><Relationship Id="rId4" Type="http://schemas.openxmlformats.org/officeDocument/2006/relationships/hyperlink" Target="https://code.visualstudio.com/learntocode"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16.xml"/><Relationship Id="rId1" Type="http://schemas.openxmlformats.org/officeDocument/2006/relationships/slideLayout" Target="../slideLayouts/slideLayout144.xml"/></Relationships>
</file>

<file path=ppt/slides/_rels/slide2.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144.xml"/><Relationship Id="rId5" Type="http://schemas.openxmlformats.org/officeDocument/2006/relationships/image" Target="../media/image35.svg"/><Relationship Id="rId4" Type="http://schemas.openxmlformats.org/officeDocument/2006/relationships/image" Target="../media/image34.png"/></Relationships>
</file>

<file path=ppt/slides/_rels/slide20.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17.xml"/><Relationship Id="rId1" Type="http://schemas.openxmlformats.org/officeDocument/2006/relationships/slideLayout" Target="../slideLayouts/slideLayout130.xml"/></Relationships>
</file>

<file path=ppt/slides/_rels/slide2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8.xml"/><Relationship Id="rId1" Type="http://schemas.openxmlformats.org/officeDocument/2006/relationships/slideLayout" Target="../slideLayouts/slideLayout130.xml"/></Relationships>
</file>

<file path=ppt/slides/_rels/slide2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9.xml"/><Relationship Id="rId1" Type="http://schemas.openxmlformats.org/officeDocument/2006/relationships/slideLayout" Target="../slideLayouts/slideLayout129.xml"/></Relationships>
</file>

<file path=ppt/slides/_rels/slide2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0.xml"/><Relationship Id="rId1" Type="http://schemas.openxmlformats.org/officeDocument/2006/relationships/slideLayout" Target="../slideLayouts/slideLayout129.xml"/></Relationships>
</file>

<file path=ppt/slides/_rels/slide24.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21.xml"/><Relationship Id="rId1" Type="http://schemas.openxmlformats.org/officeDocument/2006/relationships/slideLayout" Target="../slideLayouts/slideLayout144.xml"/></Relationships>
</file>

<file path=ppt/slides/_rels/slide25.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22.xml"/><Relationship Id="rId1" Type="http://schemas.openxmlformats.org/officeDocument/2006/relationships/slideLayout" Target="../slideLayouts/slideLayout130.xml"/></Relationships>
</file>

<file path=ppt/slides/_rels/slide26.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3.xml"/><Relationship Id="rId1" Type="http://schemas.openxmlformats.org/officeDocument/2006/relationships/slideLayout" Target="../slideLayouts/slideLayout130.xml"/></Relationships>
</file>

<file path=ppt/slides/_rels/slide27.xml.rels><?xml version="1.0" encoding="UTF-8" standalone="yes"?>
<Relationships xmlns="http://schemas.openxmlformats.org/package/2006/relationships"><Relationship Id="rId8" Type="http://schemas.openxmlformats.org/officeDocument/2006/relationships/image" Target="../media/image58.png"/><Relationship Id="rId13" Type="http://schemas.openxmlformats.org/officeDocument/2006/relationships/image" Target="../media/image63.jpeg"/><Relationship Id="rId18" Type="http://schemas.openxmlformats.org/officeDocument/2006/relationships/image" Target="../media/image68.png"/><Relationship Id="rId3" Type="http://schemas.openxmlformats.org/officeDocument/2006/relationships/image" Target="../media/image53.jpeg"/><Relationship Id="rId7" Type="http://schemas.openxmlformats.org/officeDocument/2006/relationships/image" Target="../media/image57.png"/><Relationship Id="rId12" Type="http://schemas.openxmlformats.org/officeDocument/2006/relationships/image" Target="../media/image62.png"/><Relationship Id="rId17" Type="http://schemas.openxmlformats.org/officeDocument/2006/relationships/image" Target="../media/image67.png"/><Relationship Id="rId2" Type="http://schemas.openxmlformats.org/officeDocument/2006/relationships/notesSlide" Target="../notesSlides/notesSlide24.xml"/><Relationship Id="rId16" Type="http://schemas.openxmlformats.org/officeDocument/2006/relationships/image" Target="../media/image66.png"/><Relationship Id="rId1" Type="http://schemas.openxmlformats.org/officeDocument/2006/relationships/slideLayout" Target="../slideLayouts/slideLayout137.xml"/><Relationship Id="rId6" Type="http://schemas.openxmlformats.org/officeDocument/2006/relationships/image" Target="../media/image56.png"/><Relationship Id="rId11" Type="http://schemas.openxmlformats.org/officeDocument/2006/relationships/image" Target="../media/image61.png"/><Relationship Id="rId5" Type="http://schemas.openxmlformats.org/officeDocument/2006/relationships/image" Target="../media/image55.png"/><Relationship Id="rId15" Type="http://schemas.openxmlformats.org/officeDocument/2006/relationships/image" Target="../media/image65.png"/><Relationship Id="rId10" Type="http://schemas.openxmlformats.org/officeDocument/2006/relationships/image" Target="../media/image60.png"/><Relationship Id="rId4" Type="http://schemas.openxmlformats.org/officeDocument/2006/relationships/image" Target="../media/image54.png"/><Relationship Id="rId9" Type="http://schemas.openxmlformats.org/officeDocument/2006/relationships/image" Target="../media/image59.png"/><Relationship Id="rId14" Type="http://schemas.openxmlformats.org/officeDocument/2006/relationships/image" Target="../media/image64.png"/></Relationships>
</file>

<file path=ppt/slides/_rels/slide28.xml.rels><?xml version="1.0" encoding="UTF-8" standalone="yes"?>
<Relationships xmlns="http://schemas.openxmlformats.org/package/2006/relationships"><Relationship Id="rId3" Type="http://schemas.openxmlformats.org/officeDocument/2006/relationships/image" Target="../media/image69.jpeg"/><Relationship Id="rId2" Type="http://schemas.openxmlformats.org/officeDocument/2006/relationships/notesSlide" Target="../notesSlides/notesSlide25.xml"/><Relationship Id="rId1" Type="http://schemas.openxmlformats.org/officeDocument/2006/relationships/slideLayout" Target="../slideLayouts/slideLayout144.xml"/></Relationships>
</file>

<file path=ppt/slides/_rels/slide29.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26.xml"/><Relationship Id="rId1" Type="http://schemas.openxmlformats.org/officeDocument/2006/relationships/slideLayout" Target="../slideLayouts/slideLayout130.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xml"/><Relationship Id="rId1" Type="http://schemas.openxmlformats.org/officeDocument/2006/relationships/slideLayout" Target="../slideLayouts/slideLayout140.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71.jpeg"/><Relationship Id="rId2" Type="http://schemas.openxmlformats.org/officeDocument/2006/relationships/notesSlide" Target="../notesSlides/notesSlide27.xml"/><Relationship Id="rId1" Type="http://schemas.openxmlformats.org/officeDocument/2006/relationships/slideLayout" Target="../slideLayouts/slideLayout13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0.xml"/></Relationships>
</file>

<file path=ppt/slides/_rels/slide32.xml.rels><?xml version="1.0" encoding="UTF-8" standalone="yes"?>
<Relationships xmlns="http://schemas.openxmlformats.org/package/2006/relationships"><Relationship Id="rId3" Type="http://schemas.openxmlformats.org/officeDocument/2006/relationships/image" Target="../media/image72.jpeg"/><Relationship Id="rId2" Type="http://schemas.openxmlformats.org/officeDocument/2006/relationships/notesSlide" Target="../notesSlides/notesSlide29.xml"/><Relationship Id="rId1" Type="http://schemas.openxmlformats.org/officeDocument/2006/relationships/slideLayout" Target="../slideLayouts/slideLayout130.xml"/></Relationships>
</file>

<file path=ppt/slides/_rels/slide33.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30.xml"/><Relationship Id="rId1" Type="http://schemas.openxmlformats.org/officeDocument/2006/relationships/slideLayout" Target="../slideLayouts/slideLayout130.xml"/></Relationships>
</file>

<file path=ppt/slides/_rels/slide34.xml.rels><?xml version="1.0" encoding="UTF-8" standalone="yes"?>
<Relationships xmlns="http://schemas.openxmlformats.org/package/2006/relationships"><Relationship Id="rId3" Type="http://schemas.openxmlformats.org/officeDocument/2006/relationships/hyperlink" Target="https://docs.microsoft.com/learn/modules/fsharp-first-steps" TargetMode="External"/><Relationship Id="rId2" Type="http://schemas.openxmlformats.org/officeDocument/2006/relationships/hyperlink" Target="http://dot.net/fsharp" TargetMode="External"/><Relationship Id="rId1" Type="http://schemas.openxmlformats.org/officeDocument/2006/relationships/slideLayout" Target="../slideLayouts/slideLayout129.xml"/><Relationship Id="rId4" Type="http://schemas.openxmlformats.org/officeDocument/2006/relationships/hyperlink" Target="https://www.udemy.com/course/fsharp-from-the-ground-up/"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75.svg"/><Relationship Id="rId2" Type="http://schemas.openxmlformats.org/officeDocument/2006/relationships/image" Target="../media/image74.png"/><Relationship Id="rId1" Type="http://schemas.openxmlformats.org/officeDocument/2006/relationships/slideLayout" Target="../slideLayouts/slideLayout144.xml"/></Relationships>
</file>

<file path=ppt/slides/_rels/slide4.xml.rels><?xml version="1.0" encoding="UTF-8" standalone="yes"?>
<Relationships xmlns="http://schemas.openxmlformats.org/package/2006/relationships"><Relationship Id="rId3" Type="http://schemas.openxmlformats.org/officeDocument/2006/relationships/hyperlink" Target="http://www.dot.net/fsharp" TargetMode="External"/><Relationship Id="rId2" Type="http://schemas.openxmlformats.org/officeDocument/2006/relationships/notesSlide" Target="../notesSlides/notesSlide3.xml"/><Relationship Id="rId1" Type="http://schemas.openxmlformats.org/officeDocument/2006/relationships/slideLayout" Target="../slideLayouts/slideLayout137.xml"/></Relationships>
</file>

<file path=ppt/slides/_rels/slide5.xml.rels><?xml version="1.0" encoding="UTF-8" standalone="yes"?>
<Relationships xmlns="http://schemas.openxmlformats.org/package/2006/relationships"><Relationship Id="rId3" Type="http://schemas.openxmlformats.org/officeDocument/2006/relationships/hyperlink" Target="http://www.dot.net/fsharp" TargetMode="External"/><Relationship Id="rId2" Type="http://schemas.openxmlformats.org/officeDocument/2006/relationships/notesSlide" Target="../notesSlides/notesSlide4.xml"/><Relationship Id="rId1" Type="http://schemas.openxmlformats.org/officeDocument/2006/relationships/slideLayout" Target="../slideLayouts/slideLayout137.xml"/></Relationships>
</file>

<file path=ppt/slides/_rels/slide6.xml.rels><?xml version="1.0" encoding="UTF-8" standalone="yes"?>
<Relationships xmlns="http://schemas.openxmlformats.org/package/2006/relationships"><Relationship Id="rId3" Type="http://schemas.openxmlformats.org/officeDocument/2006/relationships/hyperlink" Target="http://www.dot.net/fsharp" TargetMode="External"/><Relationship Id="rId2" Type="http://schemas.openxmlformats.org/officeDocument/2006/relationships/notesSlide" Target="../notesSlides/notesSlide5.xml"/><Relationship Id="rId1" Type="http://schemas.openxmlformats.org/officeDocument/2006/relationships/slideLayout" Target="../slideLayouts/slideLayout137.xml"/></Relationships>
</file>

<file path=ppt/slides/_rels/slide7.xml.rels><?xml version="1.0" encoding="UTF-8" standalone="yes"?>
<Relationships xmlns="http://schemas.openxmlformats.org/package/2006/relationships"><Relationship Id="rId3" Type="http://schemas.openxmlformats.org/officeDocument/2006/relationships/hyperlink" Target="http://www.dot.net/fsharp" TargetMode="External"/><Relationship Id="rId2" Type="http://schemas.openxmlformats.org/officeDocument/2006/relationships/notesSlide" Target="../notesSlides/notesSlide6.xml"/><Relationship Id="rId1" Type="http://schemas.openxmlformats.org/officeDocument/2006/relationships/slideLayout" Target="../slideLayouts/slideLayout137.xml"/></Relationships>
</file>

<file path=ppt/slides/_rels/slide8.xml.rels><?xml version="1.0" encoding="UTF-8" standalone="yes"?>
<Relationships xmlns="http://schemas.openxmlformats.org/package/2006/relationships"><Relationship Id="rId3" Type="http://schemas.openxmlformats.org/officeDocument/2006/relationships/hyperlink" Target="http://www.dot.net/fsharp" TargetMode="External"/><Relationship Id="rId2" Type="http://schemas.openxmlformats.org/officeDocument/2006/relationships/notesSlide" Target="../notesSlides/notesSlide7.xml"/><Relationship Id="rId1" Type="http://schemas.openxmlformats.org/officeDocument/2006/relationships/slideLayout" Target="../slideLayouts/slideLayout137.xml"/></Relationships>
</file>

<file path=ppt/slides/_rels/slide9.xml.rels><?xml version="1.0" encoding="UTF-8" standalone="yes"?>
<Relationships xmlns="http://schemas.openxmlformats.org/package/2006/relationships"><Relationship Id="rId3" Type="http://schemas.openxmlformats.org/officeDocument/2006/relationships/hyperlink" Target="http://www.dot.net/fsharp" TargetMode="External"/><Relationship Id="rId2" Type="http://schemas.openxmlformats.org/officeDocument/2006/relationships/notesSlide" Target="../notesSlides/notesSlide8.xml"/><Relationship Id="rId1" Type="http://schemas.openxmlformats.org/officeDocument/2006/relationships/slideLayout" Target="../slideLayouts/slideLayout13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ext&#10;&#10;Description automatically generated with low confidence">
            <a:extLst>
              <a:ext uri="{FF2B5EF4-FFF2-40B4-BE49-F238E27FC236}">
                <a16:creationId xmlns:a16="http://schemas.microsoft.com/office/drawing/2014/main" id="{67F3FC2C-9192-41E1-B956-E5D103F1D319}"/>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4955958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26EAC33-0269-44E0-87E4-A96758CB3A6E}"/>
              </a:ext>
            </a:extLst>
          </p:cNvPr>
          <p:cNvSpPr/>
          <p:nvPr/>
        </p:nvSpPr>
        <p:spPr>
          <a:xfrm>
            <a:off x="4621077" y="5828811"/>
            <a:ext cx="2949846" cy="584775"/>
          </a:xfrm>
          <a:prstGeom prst="rect">
            <a:avLst/>
          </a:prstGeom>
        </p:spPr>
        <p:txBody>
          <a:bodyPr wrap="none">
            <a:spAutoFit/>
          </a:bodyPr>
          <a:lstStyle/>
          <a:p>
            <a:pPr marL="0" marR="0" lvl="0" indent="0" algn="l" defTabSz="933007" rtl="0" eaLnBrk="1" fontAlgn="auto" latinLnBrk="0" hangingPunct="1">
              <a:lnSpc>
                <a:spcPct val="100000"/>
              </a:lnSpc>
              <a:spcBef>
                <a:spcPts val="0"/>
              </a:spcBef>
              <a:spcAft>
                <a:spcPts val="0"/>
              </a:spcAft>
              <a:buClrTx/>
              <a:buSzTx/>
              <a:buFontTx/>
              <a:buNone/>
              <a:tabLst/>
              <a:defRPr/>
            </a:pPr>
            <a:r>
              <a:rPr kumimoji="0" lang="en-GB" sz="3200" b="0" i="0" u="none" strike="noStrike" kern="1200" cap="none" spc="0" normalizeH="0" baseline="0" noProof="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hlinkClick r:id="rId3"/>
              </a:rPr>
              <a:t>dot.net/</a:t>
            </a:r>
            <a:r>
              <a:rPr kumimoji="0" lang="en-GB" sz="3200" b="0" i="0" u="none" strike="noStrike" kern="1200" cap="none" spc="0" normalizeH="0" baseline="0" noProof="0" err="1">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hlinkClick r:id="rId3"/>
              </a:rPr>
              <a:t>fsharp</a:t>
            </a:r>
            <a:endParaRPr kumimoji="0" lang="en-GB" sz="3200" b="0" i="0" u="none" strike="noStrike" kern="1200" cap="none" spc="0" normalizeH="0" baseline="0" noProof="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4" name="Title 1">
            <a:extLst>
              <a:ext uri="{FF2B5EF4-FFF2-40B4-BE49-F238E27FC236}">
                <a16:creationId xmlns:a16="http://schemas.microsoft.com/office/drawing/2014/main" id="{F034C684-B652-450C-8660-69BA76164D21}"/>
              </a:ext>
            </a:extLst>
          </p:cNvPr>
          <p:cNvSpPr txBox="1">
            <a:spLocks/>
          </p:cNvSpPr>
          <p:nvPr/>
        </p:nvSpPr>
        <p:spPr>
          <a:xfrm>
            <a:off x="-154354" y="2766218"/>
            <a:ext cx="12500708"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accent2">
                    <a:lumMod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pPr algn="ctr"/>
            <a:r>
              <a:rPr lang="en-GB"/>
              <a:t>F# is good for </a:t>
            </a:r>
            <a:r>
              <a:rPr lang="en-GB" b="1"/>
              <a:t>correct</a:t>
            </a:r>
            <a:r>
              <a:rPr lang="en-GB"/>
              <a:t> </a:t>
            </a:r>
            <a:r>
              <a:rPr lang="en-GB" b="1"/>
              <a:t>programming</a:t>
            </a:r>
            <a:endParaRPr lang="en-GB"/>
          </a:p>
          <a:p>
            <a:pPr algn="ctr"/>
            <a:endParaRPr lang="en-GB"/>
          </a:p>
        </p:txBody>
      </p:sp>
    </p:spTree>
    <p:extLst>
      <p:ext uri="{BB962C8B-B14F-4D97-AF65-F5344CB8AC3E}">
        <p14:creationId xmlns:p14="http://schemas.microsoft.com/office/powerpoint/2010/main" val="13753030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26EAC33-0269-44E0-87E4-A96758CB3A6E}"/>
              </a:ext>
            </a:extLst>
          </p:cNvPr>
          <p:cNvSpPr/>
          <p:nvPr/>
        </p:nvSpPr>
        <p:spPr>
          <a:xfrm>
            <a:off x="4621077" y="5828811"/>
            <a:ext cx="2949846" cy="584775"/>
          </a:xfrm>
          <a:prstGeom prst="rect">
            <a:avLst/>
          </a:prstGeom>
        </p:spPr>
        <p:txBody>
          <a:bodyPr wrap="none">
            <a:spAutoFit/>
          </a:bodyPr>
          <a:lstStyle/>
          <a:p>
            <a:pPr marL="0" marR="0" lvl="0" indent="0" algn="l" defTabSz="933007" rtl="0" eaLnBrk="1" fontAlgn="auto" latinLnBrk="0" hangingPunct="1">
              <a:lnSpc>
                <a:spcPct val="100000"/>
              </a:lnSpc>
              <a:spcBef>
                <a:spcPts val="0"/>
              </a:spcBef>
              <a:spcAft>
                <a:spcPts val="0"/>
              </a:spcAft>
              <a:buClrTx/>
              <a:buSzTx/>
              <a:buFontTx/>
              <a:buNone/>
              <a:tabLst/>
              <a:defRPr/>
            </a:pPr>
            <a:r>
              <a:rPr kumimoji="0" lang="en-GB" sz="3200" b="0" i="0" u="none" strike="noStrike" kern="1200" cap="none" spc="0" normalizeH="0" baseline="0" noProof="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hlinkClick r:id="rId3"/>
              </a:rPr>
              <a:t>dot.net/</a:t>
            </a:r>
            <a:r>
              <a:rPr kumimoji="0" lang="en-GB" sz="3200" b="0" i="0" u="none" strike="noStrike" kern="1200" cap="none" spc="0" normalizeH="0" baseline="0" noProof="0" err="1">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hlinkClick r:id="rId3"/>
              </a:rPr>
              <a:t>fsharp</a:t>
            </a:r>
            <a:endParaRPr kumimoji="0" lang="en-GB" sz="3200" b="0" i="0" u="none" strike="noStrike" kern="1200" cap="none" spc="0" normalizeH="0" baseline="0" noProof="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4" name="Title 1">
            <a:extLst>
              <a:ext uri="{FF2B5EF4-FFF2-40B4-BE49-F238E27FC236}">
                <a16:creationId xmlns:a16="http://schemas.microsoft.com/office/drawing/2014/main" id="{F034C684-B652-450C-8660-69BA76164D21}"/>
              </a:ext>
            </a:extLst>
          </p:cNvPr>
          <p:cNvSpPr txBox="1">
            <a:spLocks/>
          </p:cNvSpPr>
          <p:nvPr/>
        </p:nvSpPr>
        <p:spPr>
          <a:xfrm>
            <a:off x="-154354" y="2766218"/>
            <a:ext cx="12500708"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accent2">
                    <a:lumMod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pPr algn="ctr"/>
            <a:r>
              <a:rPr lang="en-GB"/>
              <a:t>F# is good for </a:t>
            </a:r>
            <a:r>
              <a:rPr lang="en-GB" b="1"/>
              <a:t>performant</a:t>
            </a:r>
            <a:r>
              <a:rPr lang="en-GB"/>
              <a:t> </a:t>
            </a:r>
            <a:r>
              <a:rPr lang="en-GB" b="1"/>
              <a:t>programming</a:t>
            </a:r>
            <a:endParaRPr lang="en-GB"/>
          </a:p>
          <a:p>
            <a:pPr algn="ctr"/>
            <a:endParaRPr lang="en-GB"/>
          </a:p>
        </p:txBody>
      </p:sp>
    </p:spTree>
    <p:extLst>
      <p:ext uri="{BB962C8B-B14F-4D97-AF65-F5344CB8AC3E}">
        <p14:creationId xmlns:p14="http://schemas.microsoft.com/office/powerpoint/2010/main" val="5682146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26EAC33-0269-44E0-87E4-A96758CB3A6E}"/>
              </a:ext>
            </a:extLst>
          </p:cNvPr>
          <p:cNvSpPr/>
          <p:nvPr/>
        </p:nvSpPr>
        <p:spPr>
          <a:xfrm>
            <a:off x="4621077" y="5828811"/>
            <a:ext cx="2949846" cy="584775"/>
          </a:xfrm>
          <a:prstGeom prst="rect">
            <a:avLst/>
          </a:prstGeom>
        </p:spPr>
        <p:txBody>
          <a:bodyPr wrap="none">
            <a:spAutoFit/>
          </a:bodyPr>
          <a:lstStyle/>
          <a:p>
            <a:pPr marL="0" marR="0" lvl="0" indent="0" algn="l" defTabSz="933007" rtl="0" eaLnBrk="1" fontAlgn="auto" latinLnBrk="0" hangingPunct="1">
              <a:lnSpc>
                <a:spcPct val="100000"/>
              </a:lnSpc>
              <a:spcBef>
                <a:spcPts val="0"/>
              </a:spcBef>
              <a:spcAft>
                <a:spcPts val="0"/>
              </a:spcAft>
              <a:buClrTx/>
              <a:buSzTx/>
              <a:buFontTx/>
              <a:buNone/>
              <a:tabLst/>
              <a:defRPr/>
            </a:pPr>
            <a:r>
              <a:rPr kumimoji="0" lang="en-GB" sz="3200" b="0" i="0" u="none" strike="noStrike" kern="1200" cap="none" spc="0" normalizeH="0" baseline="0" noProof="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hlinkClick r:id="rId3"/>
              </a:rPr>
              <a:t>dot.net/</a:t>
            </a:r>
            <a:r>
              <a:rPr kumimoji="0" lang="en-GB" sz="3200" b="0" i="0" u="none" strike="noStrike" kern="1200" cap="none" spc="0" normalizeH="0" baseline="0" noProof="0" err="1">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hlinkClick r:id="rId3"/>
              </a:rPr>
              <a:t>fsharp</a:t>
            </a:r>
            <a:endParaRPr kumimoji="0" lang="en-GB" sz="3200" b="0" i="0" u="none" strike="noStrike" kern="1200" cap="none" spc="0" normalizeH="0" baseline="0" noProof="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4" name="Title 1">
            <a:extLst>
              <a:ext uri="{FF2B5EF4-FFF2-40B4-BE49-F238E27FC236}">
                <a16:creationId xmlns:a16="http://schemas.microsoft.com/office/drawing/2014/main" id="{F034C684-B652-450C-8660-69BA76164D21}"/>
              </a:ext>
            </a:extLst>
          </p:cNvPr>
          <p:cNvSpPr txBox="1">
            <a:spLocks/>
          </p:cNvSpPr>
          <p:nvPr/>
        </p:nvSpPr>
        <p:spPr>
          <a:xfrm>
            <a:off x="838200" y="2766218"/>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accent2">
                    <a:lumMod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pPr algn="ctr"/>
            <a:r>
              <a:rPr lang="en-GB"/>
              <a:t>F# is good for </a:t>
            </a:r>
            <a:r>
              <a:rPr lang="en-GB" b="1"/>
              <a:t>programming</a:t>
            </a:r>
          </a:p>
          <a:p>
            <a:pPr algn="ctr"/>
            <a:endParaRPr lang="en-GB"/>
          </a:p>
          <a:p>
            <a:pPr algn="ctr"/>
            <a:endParaRPr lang="en-GB"/>
          </a:p>
        </p:txBody>
      </p:sp>
    </p:spTree>
    <p:extLst>
      <p:ext uri="{BB962C8B-B14F-4D97-AF65-F5344CB8AC3E}">
        <p14:creationId xmlns:p14="http://schemas.microsoft.com/office/powerpoint/2010/main" val="32134809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GB"/>
              <a:t>F# get started</a:t>
            </a:r>
          </a:p>
        </p:txBody>
      </p:sp>
      <p:sp>
        <p:nvSpPr>
          <p:cNvPr id="5" name="Content Placeholder 4">
            <a:extLst>
              <a:ext uri="{FF2B5EF4-FFF2-40B4-BE49-F238E27FC236}">
                <a16:creationId xmlns:a16="http://schemas.microsoft.com/office/drawing/2014/main" id="{B12406CD-F8A7-4797-8DCA-71ABC2DE192B}"/>
              </a:ext>
            </a:extLst>
          </p:cNvPr>
          <p:cNvSpPr>
            <a:spLocks noGrp="1"/>
          </p:cNvSpPr>
          <p:nvPr>
            <p:ph idx="1"/>
          </p:nvPr>
        </p:nvSpPr>
        <p:spPr/>
        <p:txBody>
          <a:bodyPr/>
          <a:lstStyle/>
          <a:p>
            <a:r>
              <a:rPr lang="en-GB" sz="2800">
                <a:latin typeface="Consolas" panose="020B0609020204030204" pitchFamily="49" charset="0"/>
                <a:cs typeface="Consolas" panose="020B0609020204030204" pitchFamily="49" charset="0"/>
              </a:rPr>
              <a:t>dotnet new -lang F#</a:t>
            </a:r>
            <a:br>
              <a:rPr lang="en-GB" sz="2800">
                <a:latin typeface="Consolas" panose="020B0609020204030204" pitchFamily="49" charset="0"/>
                <a:cs typeface="Consolas" panose="020B0609020204030204" pitchFamily="49" charset="0"/>
              </a:rPr>
            </a:br>
            <a:br>
              <a:rPr lang="en-GB" sz="2800">
                <a:latin typeface="Consolas" panose="020B0609020204030204" pitchFamily="49" charset="0"/>
                <a:cs typeface="Consolas" panose="020B0609020204030204" pitchFamily="49" charset="0"/>
              </a:rPr>
            </a:br>
            <a:r>
              <a:rPr lang="en-GB" sz="2800">
                <a:latin typeface="Consolas" panose="020B0609020204030204" pitchFamily="49" charset="0"/>
                <a:cs typeface="Consolas" panose="020B0609020204030204" pitchFamily="49" charset="0"/>
              </a:rPr>
              <a:t>dotnet build</a:t>
            </a:r>
            <a:br>
              <a:rPr lang="en-GB" sz="2800">
                <a:latin typeface="Consolas" panose="020B0609020204030204" pitchFamily="49" charset="0"/>
                <a:cs typeface="Consolas" panose="020B0609020204030204" pitchFamily="49" charset="0"/>
              </a:rPr>
            </a:br>
            <a:endParaRPr lang="en-US"/>
          </a:p>
        </p:txBody>
      </p:sp>
      <p:sp>
        <p:nvSpPr>
          <p:cNvPr id="4" name="Speech Bubble: Rectangle 3">
            <a:extLst>
              <a:ext uri="{FF2B5EF4-FFF2-40B4-BE49-F238E27FC236}">
                <a16:creationId xmlns:a16="http://schemas.microsoft.com/office/drawing/2014/main" id="{C155D8C8-50D3-4773-81CF-BB67E845A27D}"/>
              </a:ext>
            </a:extLst>
          </p:cNvPr>
          <p:cNvSpPr/>
          <p:nvPr/>
        </p:nvSpPr>
        <p:spPr bwMode="auto">
          <a:xfrm>
            <a:off x="838200" y="3722032"/>
            <a:ext cx="5038725" cy="2085975"/>
          </a:xfrm>
          <a:prstGeom prst="wedgeRectCallout">
            <a:avLst>
              <a:gd name="adj1" fmla="val -26504"/>
              <a:gd name="adj2" fmla="val 20491"/>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GB" sz="3600">
                <a:gradFill>
                  <a:gsLst>
                    <a:gs pos="0">
                      <a:srgbClr val="FFFFFF"/>
                    </a:gs>
                    <a:gs pos="100000">
                      <a:srgbClr val="FFFFFF"/>
                    </a:gs>
                  </a:gsLst>
                  <a:lin ang="5400000" scaled="0"/>
                </a:gradFill>
                <a:latin typeface="Open Sans" panose="020B0606030504020204" pitchFamily="34" charset="0"/>
                <a:ea typeface="Open Sans" panose="020B0606030504020204" pitchFamily="34" charset="0"/>
                <a:cs typeface="Open Sans" panose="020B0606030504020204" pitchFamily="34" charset="0"/>
              </a:rPr>
              <a:t>F# tools are part of the .NET SDK, available </a:t>
            </a:r>
            <a:r>
              <a:rPr lang="en-GB" sz="3600" u="sng">
                <a:gradFill>
                  <a:gsLst>
                    <a:gs pos="0">
                      <a:srgbClr val="FFFFFF"/>
                    </a:gs>
                    <a:gs pos="100000">
                      <a:srgbClr val="FFFFFF"/>
                    </a:gs>
                  </a:gsLst>
                  <a:lin ang="5400000" scaled="0"/>
                </a:gradFill>
                <a:latin typeface="Open Sans" panose="020B0606030504020204" pitchFamily="34" charset="0"/>
                <a:ea typeface="Open Sans" panose="020B0606030504020204" pitchFamily="34" charset="0"/>
                <a:cs typeface="Open Sans" panose="020B0606030504020204" pitchFamily="34" charset="0"/>
              </a:rPr>
              <a:t>everywhere</a:t>
            </a:r>
            <a:endParaRPr lang="en-GB" u="sng">
              <a:latin typeface="Open Sans" panose="020B0606030504020204" pitchFamily="34" charset="0"/>
              <a:ea typeface="Open Sans" panose="020B0606030504020204" pitchFamily="34" charset="0"/>
              <a:cs typeface="Open Sans" panose="020B0606030504020204" pitchFamily="34" charset="0"/>
            </a:endParaRPr>
          </a:p>
        </p:txBody>
      </p:sp>
      <p:grpSp>
        <p:nvGrpSpPr>
          <p:cNvPr id="8" name="Group 7">
            <a:extLst>
              <a:ext uri="{FF2B5EF4-FFF2-40B4-BE49-F238E27FC236}">
                <a16:creationId xmlns:a16="http://schemas.microsoft.com/office/drawing/2014/main" id="{27943573-C4C0-4430-AAC6-631EE4E1D805}"/>
              </a:ext>
            </a:extLst>
          </p:cNvPr>
          <p:cNvGrpSpPr/>
          <p:nvPr/>
        </p:nvGrpSpPr>
        <p:grpSpPr>
          <a:xfrm>
            <a:off x="8343676" y="3722032"/>
            <a:ext cx="2067359" cy="2556383"/>
            <a:chOff x="8020947" y="2393302"/>
            <a:chExt cx="2067359" cy="2556383"/>
          </a:xfrm>
        </p:grpSpPr>
        <p:pic>
          <p:nvPicPr>
            <p:cNvPr id="3076" name="Picture 4">
              <a:extLst>
                <a:ext uri="{FF2B5EF4-FFF2-40B4-BE49-F238E27FC236}">
                  <a16:creationId xmlns:a16="http://schemas.microsoft.com/office/drawing/2014/main" id="{52E979FA-A7CB-4BBB-80BF-9F57AB38E428}"/>
                </a:ext>
              </a:extLst>
            </p:cNvPr>
            <p:cNvPicPr>
              <a:picLocks noChangeAspect="1" noChangeArrowheads="1"/>
            </p:cNvPicPr>
            <p:nvPr/>
          </p:nvPicPr>
          <p:blipFill>
            <a:blip r:embed="rId3"/>
            <a:srcRect/>
            <a:stretch/>
          </p:blipFill>
          <p:spPr bwMode="auto">
            <a:xfrm>
              <a:off x="8020948" y="2393302"/>
              <a:ext cx="2067358" cy="2071396"/>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A3A84DA3-E305-4178-AEAE-B4E0352554E4}"/>
                </a:ext>
              </a:extLst>
            </p:cNvPr>
            <p:cNvSpPr txBox="1"/>
            <p:nvPr/>
          </p:nvSpPr>
          <p:spPr>
            <a:xfrm>
              <a:off x="8020947" y="4580353"/>
              <a:ext cx="2067359" cy="369332"/>
            </a:xfrm>
            <a:prstGeom prst="rect">
              <a:avLst/>
            </a:prstGeom>
            <a:noFill/>
          </p:spPr>
          <p:txBody>
            <a:bodyPr wrap="square">
              <a:spAutoFit/>
            </a:bodyPr>
            <a:lstStyle/>
            <a:p>
              <a:pPr algn="ctr"/>
              <a:r>
                <a:rPr lang="en-GB" sz="1800">
                  <a:latin typeface="Open Sans" panose="020B0606030504020204" pitchFamily="34" charset="0"/>
                  <a:ea typeface="Open Sans" panose="020B0606030504020204" pitchFamily="34" charset="0"/>
                  <a:cs typeface="Open Sans" panose="020B0606030504020204" pitchFamily="34" charset="0"/>
                </a:rPr>
                <a:t>www.dot.net</a:t>
              </a:r>
            </a:p>
          </p:txBody>
        </p:sp>
      </p:grpSp>
    </p:spTree>
    <p:extLst>
      <p:ext uri="{BB962C8B-B14F-4D97-AF65-F5344CB8AC3E}">
        <p14:creationId xmlns:p14="http://schemas.microsoft.com/office/powerpoint/2010/main" val="2635123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GB"/>
              <a:t>F# for the web backend</a:t>
            </a:r>
          </a:p>
        </p:txBody>
      </p:sp>
      <p:sp>
        <p:nvSpPr>
          <p:cNvPr id="4" name="Content Placeholder 3">
            <a:extLst>
              <a:ext uri="{FF2B5EF4-FFF2-40B4-BE49-F238E27FC236}">
                <a16:creationId xmlns:a16="http://schemas.microsoft.com/office/drawing/2014/main" id="{847202BD-8F30-4F5E-9B28-53570B59FAC6}"/>
              </a:ext>
            </a:extLst>
          </p:cNvPr>
          <p:cNvSpPr>
            <a:spLocks noGrp="1"/>
          </p:cNvSpPr>
          <p:nvPr>
            <p:ph idx="1"/>
          </p:nvPr>
        </p:nvSpPr>
        <p:spPr/>
        <p:txBody>
          <a:bodyPr/>
          <a:lstStyle/>
          <a:p>
            <a:r>
              <a:rPr lang="en-GB" sz="2800">
                <a:latin typeface="Consolas" panose="020B0609020204030204" pitchFamily="49" charset="0"/>
              </a:rPr>
              <a:t>dotnet new -</a:t>
            </a:r>
            <a:r>
              <a:rPr lang="en-GB" sz="2800" err="1">
                <a:latin typeface="Consolas" panose="020B0609020204030204" pitchFamily="49" charset="0"/>
              </a:rPr>
              <a:t>i</a:t>
            </a:r>
            <a:r>
              <a:rPr lang="en-GB" sz="2800">
                <a:latin typeface="Consolas" panose="020B0609020204030204" pitchFamily="49" charset="0"/>
              </a:rPr>
              <a:t> "giraffe-template::*"</a:t>
            </a:r>
            <a:br>
              <a:rPr lang="en-GB" sz="2800">
                <a:latin typeface="Consolas" panose="020B0609020204030204" pitchFamily="49" charset="0"/>
              </a:rPr>
            </a:br>
            <a:br>
              <a:rPr lang="en-GB" sz="2800">
                <a:latin typeface="Consolas" panose="020B0609020204030204" pitchFamily="49" charset="0"/>
                <a:cs typeface="Consolas" panose="020B0609020204030204" pitchFamily="49" charset="0"/>
              </a:rPr>
            </a:br>
            <a:r>
              <a:rPr lang="en-GB" sz="2800">
                <a:latin typeface="Consolas" panose="020B0609020204030204" pitchFamily="49" charset="0"/>
                <a:cs typeface="Consolas" panose="020B0609020204030204" pitchFamily="49" charset="0"/>
              </a:rPr>
              <a:t>dotnet giraffe</a:t>
            </a:r>
            <a:endParaRPr lang="en-US"/>
          </a:p>
        </p:txBody>
      </p:sp>
      <p:grpSp>
        <p:nvGrpSpPr>
          <p:cNvPr id="5" name="Group 4">
            <a:extLst>
              <a:ext uri="{FF2B5EF4-FFF2-40B4-BE49-F238E27FC236}">
                <a16:creationId xmlns:a16="http://schemas.microsoft.com/office/drawing/2014/main" id="{3E91B883-DC50-4480-A9FF-239D8546BED4}"/>
              </a:ext>
            </a:extLst>
          </p:cNvPr>
          <p:cNvGrpSpPr/>
          <p:nvPr/>
        </p:nvGrpSpPr>
        <p:grpSpPr>
          <a:xfrm>
            <a:off x="7982362" y="2821540"/>
            <a:ext cx="3168154" cy="3039383"/>
            <a:chOff x="7744157" y="2476500"/>
            <a:chExt cx="3168154" cy="3039383"/>
          </a:xfrm>
        </p:grpSpPr>
        <p:pic>
          <p:nvPicPr>
            <p:cNvPr id="1031" name="Picture 7" descr="Giraffe">
              <a:extLst>
                <a:ext uri="{FF2B5EF4-FFF2-40B4-BE49-F238E27FC236}">
                  <a16:creationId xmlns:a16="http://schemas.microsoft.com/office/drawing/2014/main" id="{389D1A02-0007-494B-A977-584A7F3F1E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75734" y="2476500"/>
              <a:ext cx="190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F943BAE7-1749-4F68-9F79-221E6112CA65}"/>
                </a:ext>
              </a:extLst>
            </p:cNvPr>
            <p:cNvSpPr/>
            <p:nvPr/>
          </p:nvSpPr>
          <p:spPr>
            <a:xfrm>
              <a:off x="7744157" y="4346332"/>
              <a:ext cx="3168154" cy="1169551"/>
            </a:xfrm>
            <a:prstGeom prst="rect">
              <a:avLst/>
            </a:prstGeom>
          </p:spPr>
          <p:txBody>
            <a:bodyPr wrap="square">
              <a:spAutoFit/>
            </a:bodyPr>
            <a:lstStyle/>
            <a:p>
              <a:pPr algn="ctr"/>
              <a:r>
                <a:rPr lang="en-GB" sz="1400">
                  <a:solidFill>
                    <a:srgbClr val="24292E"/>
                  </a:solidFill>
                  <a:latin typeface="Open Sans" panose="020B0606030504020204" pitchFamily="34" charset="0"/>
                  <a:ea typeface="Open Sans" panose="020B0606030504020204" pitchFamily="34" charset="0"/>
                  <a:cs typeface="Open Sans" panose="020B0606030504020204" pitchFamily="34" charset="0"/>
                </a:rPr>
                <a:t>A functional ASP.NET Core micro web framework for building rich web applications.</a:t>
              </a:r>
              <a:br>
                <a:rPr lang="en-GB" sz="1400">
                  <a:solidFill>
                    <a:srgbClr val="24292E"/>
                  </a:solidFill>
                  <a:latin typeface="Open Sans" panose="020B0606030504020204" pitchFamily="34" charset="0"/>
                  <a:ea typeface="Open Sans" panose="020B0606030504020204" pitchFamily="34" charset="0"/>
                  <a:cs typeface="Open Sans" panose="020B0606030504020204" pitchFamily="34" charset="0"/>
                </a:rPr>
              </a:br>
              <a:br>
                <a:rPr lang="en-GB" sz="1400">
                  <a:solidFill>
                    <a:srgbClr val="24292E"/>
                  </a:solidFill>
                  <a:latin typeface="Open Sans" panose="020B0606030504020204" pitchFamily="34" charset="0"/>
                  <a:ea typeface="Open Sans" panose="020B0606030504020204" pitchFamily="34" charset="0"/>
                  <a:cs typeface="Open Sans" panose="020B0606030504020204" pitchFamily="34" charset="0"/>
                </a:rPr>
              </a:br>
              <a:r>
                <a:rPr lang="en-GB" sz="1400">
                  <a:latin typeface="Open Sans" panose="020B0606030504020204" pitchFamily="34" charset="0"/>
                  <a:ea typeface="Open Sans" panose="020B0606030504020204" pitchFamily="34" charset="0"/>
                  <a:cs typeface="Open Sans" panose="020B0606030504020204" pitchFamily="34" charset="0"/>
                  <a:hlinkClick r:id="rId3"/>
                </a:rPr>
                <a:t>github.com/giraffe-</a:t>
              </a:r>
              <a:r>
                <a:rPr lang="en-GB" sz="1400" err="1">
                  <a:latin typeface="Open Sans" panose="020B0606030504020204" pitchFamily="34" charset="0"/>
                  <a:ea typeface="Open Sans" panose="020B0606030504020204" pitchFamily="34" charset="0"/>
                  <a:cs typeface="Open Sans" panose="020B0606030504020204" pitchFamily="34" charset="0"/>
                  <a:hlinkClick r:id="rId3"/>
                </a:rPr>
                <a:t>fsharp</a:t>
              </a:r>
              <a:r>
                <a:rPr lang="en-GB" sz="1400">
                  <a:latin typeface="Open Sans" panose="020B0606030504020204" pitchFamily="34" charset="0"/>
                  <a:ea typeface="Open Sans" panose="020B0606030504020204" pitchFamily="34" charset="0"/>
                  <a:cs typeface="Open Sans" panose="020B0606030504020204" pitchFamily="34" charset="0"/>
                  <a:hlinkClick r:id="rId3"/>
                </a:rPr>
                <a:t>/Giraffe</a:t>
              </a:r>
              <a:r>
                <a:rPr lang="en-GB" sz="1400">
                  <a:latin typeface="Open Sans" panose="020B0606030504020204" pitchFamily="34" charset="0"/>
                  <a:ea typeface="Open Sans" panose="020B0606030504020204" pitchFamily="34" charset="0"/>
                  <a:cs typeface="Open Sans" panose="020B0606030504020204" pitchFamily="34" charset="0"/>
                </a:rPr>
                <a:t> </a:t>
              </a:r>
            </a:p>
          </p:txBody>
        </p:sp>
      </p:grpSp>
      <p:sp>
        <p:nvSpPr>
          <p:cNvPr id="6" name="Speech Bubble: Rectangle 5">
            <a:extLst>
              <a:ext uri="{FF2B5EF4-FFF2-40B4-BE49-F238E27FC236}">
                <a16:creationId xmlns:a16="http://schemas.microsoft.com/office/drawing/2014/main" id="{6A698AF3-2EBC-4408-82A2-DBC0134C60EB}"/>
              </a:ext>
            </a:extLst>
          </p:cNvPr>
          <p:cNvSpPr/>
          <p:nvPr/>
        </p:nvSpPr>
        <p:spPr bwMode="auto">
          <a:xfrm>
            <a:off x="838200" y="3932137"/>
            <a:ext cx="5038725" cy="1859629"/>
          </a:xfrm>
          <a:prstGeom prst="wedgeRectCallout">
            <a:avLst>
              <a:gd name="adj1" fmla="val -26504"/>
              <a:gd name="adj2" fmla="val 20491"/>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GB" sz="3600">
                <a:gradFill>
                  <a:gsLst>
                    <a:gs pos="0">
                      <a:srgbClr val="FFFFFF"/>
                    </a:gs>
                    <a:gs pos="100000">
                      <a:srgbClr val="FFFFFF"/>
                    </a:gs>
                  </a:gsLst>
                  <a:lin ang="5400000" scaled="0"/>
                </a:gradFill>
                <a:latin typeface="Open Sans" panose="020B0606030504020204" pitchFamily="34" charset="0"/>
                <a:ea typeface="Open Sans" panose="020B0606030504020204" pitchFamily="34" charset="0"/>
                <a:cs typeface="Open Sans" panose="020B0606030504020204" pitchFamily="34" charset="0"/>
              </a:rPr>
              <a:t>High perf, functional  server-side programming</a:t>
            </a:r>
            <a:endParaRPr lang="en-GB" u="sng">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86262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GB"/>
              <a:t>F# for the web frontend (JavaScript)</a:t>
            </a:r>
          </a:p>
        </p:txBody>
      </p:sp>
      <p:sp>
        <p:nvSpPr>
          <p:cNvPr id="3" name="Content Placeholder 2">
            <a:extLst>
              <a:ext uri="{FF2B5EF4-FFF2-40B4-BE49-F238E27FC236}">
                <a16:creationId xmlns:a16="http://schemas.microsoft.com/office/drawing/2014/main" id="{F9F9FCDE-53A7-418E-8F5F-376BB6FB065A}"/>
              </a:ext>
            </a:extLst>
          </p:cNvPr>
          <p:cNvSpPr>
            <a:spLocks noGrp="1"/>
          </p:cNvSpPr>
          <p:nvPr>
            <p:ph idx="1"/>
          </p:nvPr>
        </p:nvSpPr>
        <p:spPr/>
        <p:txBody>
          <a:bodyPr/>
          <a:lstStyle/>
          <a:p>
            <a:r>
              <a:rPr lang="en-GB" sz="2800">
                <a:latin typeface="Consolas" panose="020B0609020204030204" pitchFamily="49" charset="0"/>
              </a:rPr>
              <a:t>dotnet new -</a:t>
            </a:r>
            <a:r>
              <a:rPr lang="en-GB" sz="2800" err="1">
                <a:latin typeface="Consolas" panose="020B0609020204030204" pitchFamily="49" charset="0"/>
              </a:rPr>
              <a:t>i</a:t>
            </a:r>
            <a:r>
              <a:rPr lang="en-GB" sz="2800">
                <a:latin typeface="Consolas" panose="020B0609020204030204" pitchFamily="49" charset="0"/>
              </a:rPr>
              <a:t> "</a:t>
            </a:r>
            <a:r>
              <a:rPr lang="en-GB" sz="2800" err="1">
                <a:latin typeface="Consolas" panose="020B0609020204030204" pitchFamily="49" charset="0"/>
              </a:rPr>
              <a:t>Fable.Template</a:t>
            </a:r>
            <a:r>
              <a:rPr lang="en-GB" sz="2800">
                <a:latin typeface="Consolas" panose="020B0609020204030204" pitchFamily="49" charset="0"/>
              </a:rPr>
              <a:t>::*"</a:t>
            </a:r>
            <a:br>
              <a:rPr lang="en-GB" sz="2800">
                <a:latin typeface="Consolas" panose="020B0609020204030204" pitchFamily="49" charset="0"/>
              </a:rPr>
            </a:br>
            <a:br>
              <a:rPr lang="en-GB" sz="2800">
                <a:latin typeface="Consolas" panose="020B0609020204030204" pitchFamily="49" charset="0"/>
                <a:cs typeface="Consolas" panose="020B0609020204030204" pitchFamily="49" charset="0"/>
              </a:rPr>
            </a:br>
            <a:r>
              <a:rPr lang="en-GB" sz="2800">
                <a:latin typeface="Consolas" panose="020B0609020204030204" pitchFamily="49" charset="0"/>
                <a:cs typeface="Consolas" panose="020B0609020204030204" pitchFamily="49" charset="0"/>
              </a:rPr>
              <a:t>dotnet new fable</a:t>
            </a:r>
            <a:br>
              <a:rPr lang="en-GB" sz="2800">
                <a:latin typeface="Consolas" panose="020B0609020204030204" pitchFamily="49" charset="0"/>
                <a:cs typeface="Consolas" panose="020B0609020204030204" pitchFamily="49" charset="0"/>
              </a:rPr>
            </a:br>
            <a:r>
              <a:rPr lang="en-GB" sz="2800" err="1">
                <a:latin typeface="Consolas" panose="020B0609020204030204" pitchFamily="49" charset="0"/>
                <a:cs typeface="Consolas" panose="020B0609020204030204" pitchFamily="49" charset="0"/>
              </a:rPr>
              <a:t>npm</a:t>
            </a:r>
            <a:r>
              <a:rPr lang="en-GB" sz="2800">
                <a:latin typeface="Consolas" panose="020B0609020204030204" pitchFamily="49" charset="0"/>
                <a:cs typeface="Consolas" panose="020B0609020204030204" pitchFamily="49" charset="0"/>
              </a:rPr>
              <a:t> install</a:t>
            </a:r>
            <a:br>
              <a:rPr lang="en-GB" sz="2800">
                <a:latin typeface="Consolas" panose="020B0609020204030204" pitchFamily="49" charset="0"/>
                <a:cs typeface="Consolas" panose="020B0609020204030204" pitchFamily="49" charset="0"/>
              </a:rPr>
            </a:br>
            <a:r>
              <a:rPr lang="en-GB" sz="2800" err="1">
                <a:latin typeface="Consolas" panose="020B0609020204030204" pitchFamily="49" charset="0"/>
                <a:cs typeface="Consolas" panose="020B0609020204030204" pitchFamily="49" charset="0"/>
              </a:rPr>
              <a:t>npm</a:t>
            </a:r>
            <a:r>
              <a:rPr lang="en-GB" sz="2800">
                <a:latin typeface="Consolas" panose="020B0609020204030204" pitchFamily="49" charset="0"/>
                <a:cs typeface="Consolas" panose="020B0609020204030204" pitchFamily="49" charset="0"/>
              </a:rPr>
              <a:t> start</a:t>
            </a:r>
            <a:endParaRPr lang="en-US"/>
          </a:p>
        </p:txBody>
      </p:sp>
      <p:sp>
        <p:nvSpPr>
          <p:cNvPr id="5" name="Speech Bubble: Rectangle 4">
            <a:extLst>
              <a:ext uri="{FF2B5EF4-FFF2-40B4-BE49-F238E27FC236}">
                <a16:creationId xmlns:a16="http://schemas.microsoft.com/office/drawing/2014/main" id="{8FCFEE89-A466-4A8A-B72C-13EF6C5010A6}"/>
              </a:ext>
            </a:extLst>
          </p:cNvPr>
          <p:cNvSpPr/>
          <p:nvPr/>
        </p:nvSpPr>
        <p:spPr bwMode="auto">
          <a:xfrm>
            <a:off x="838200" y="4186271"/>
            <a:ext cx="5150518" cy="1632857"/>
          </a:xfrm>
          <a:prstGeom prst="wedgeRectCallout">
            <a:avLst>
              <a:gd name="adj1" fmla="val -26504"/>
              <a:gd name="adj2" fmla="val 20491"/>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GB" sz="3200">
                <a:gradFill>
                  <a:gsLst>
                    <a:gs pos="0">
                      <a:srgbClr val="FFFFFF"/>
                    </a:gs>
                    <a:gs pos="100000">
                      <a:srgbClr val="FFFFFF"/>
                    </a:gs>
                  </a:gsLst>
                  <a:lin ang="5400000" scaled="0"/>
                </a:gradFill>
                <a:latin typeface="Open Sans" panose="020B0606030504020204" pitchFamily="34" charset="0"/>
                <a:ea typeface="Open Sans" panose="020B0606030504020204" pitchFamily="34" charset="0"/>
                <a:cs typeface="Open Sans" panose="020B0606030504020204" pitchFamily="34" charset="0"/>
              </a:rPr>
              <a:t>You can use F# as a JavaScript language</a:t>
            </a:r>
            <a:endParaRPr lang="en-GB" sz="1600">
              <a:latin typeface="Open Sans" panose="020B0606030504020204" pitchFamily="34" charset="0"/>
              <a:ea typeface="Open Sans" panose="020B0606030504020204" pitchFamily="34" charset="0"/>
              <a:cs typeface="Open Sans" panose="020B0606030504020204" pitchFamily="34" charset="0"/>
            </a:endParaRPr>
          </a:p>
        </p:txBody>
      </p:sp>
      <p:pic>
        <p:nvPicPr>
          <p:cNvPr id="2050" name="Picture 2">
            <a:extLst>
              <a:ext uri="{FF2B5EF4-FFF2-40B4-BE49-F238E27FC236}">
                <a16:creationId xmlns:a16="http://schemas.microsoft.com/office/drawing/2014/main" id="{A557AC33-71F3-46F7-AD3E-12FCCAA441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85893" y="4001294"/>
            <a:ext cx="2213806" cy="163285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5453FE7C-2EE5-43C9-BA3C-2336C38725B1}"/>
              </a:ext>
            </a:extLst>
          </p:cNvPr>
          <p:cNvSpPr txBox="1"/>
          <p:nvPr/>
        </p:nvSpPr>
        <p:spPr>
          <a:xfrm>
            <a:off x="8314321" y="5724630"/>
            <a:ext cx="1956950" cy="369332"/>
          </a:xfrm>
          <a:prstGeom prst="rect">
            <a:avLst/>
          </a:prstGeom>
          <a:noFill/>
        </p:spPr>
        <p:txBody>
          <a:bodyPr wrap="square">
            <a:spAutoFit/>
          </a:bodyPr>
          <a:lstStyle/>
          <a:p>
            <a:pPr algn="ctr"/>
            <a:r>
              <a:rPr lang="en-US"/>
              <a:t>fable.io</a:t>
            </a:r>
          </a:p>
        </p:txBody>
      </p:sp>
      <p:pic>
        <p:nvPicPr>
          <p:cNvPr id="1026" name="Picture 2" descr="Image">
            <a:extLst>
              <a:ext uri="{FF2B5EF4-FFF2-40B4-BE49-F238E27FC236}">
                <a16:creationId xmlns:a16="http://schemas.microsoft.com/office/drawing/2014/main" id="{F9302ADD-32C5-4E9D-981C-8403D83A16C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83618" y="2962031"/>
            <a:ext cx="1445846" cy="1445846"/>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7B029C6E-4CE3-4FBA-9F2D-97F2A18DEDED}"/>
              </a:ext>
            </a:extLst>
          </p:cNvPr>
          <p:cNvSpPr txBox="1"/>
          <p:nvPr/>
        </p:nvSpPr>
        <p:spPr>
          <a:xfrm>
            <a:off x="10028066" y="4238600"/>
            <a:ext cx="1956950" cy="338554"/>
          </a:xfrm>
          <a:prstGeom prst="rect">
            <a:avLst/>
          </a:prstGeom>
          <a:noFill/>
        </p:spPr>
        <p:txBody>
          <a:bodyPr wrap="square">
            <a:spAutoFit/>
          </a:bodyPr>
          <a:lstStyle/>
          <a:p>
            <a:pPr algn="ctr"/>
            <a:r>
              <a:rPr lang="en-US" sz="1600"/>
              <a:t>websharper.com</a:t>
            </a:r>
          </a:p>
        </p:txBody>
      </p:sp>
    </p:spTree>
    <p:extLst>
      <p:ext uri="{BB962C8B-B14F-4D97-AF65-F5344CB8AC3E}">
        <p14:creationId xmlns:p14="http://schemas.microsoft.com/office/powerpoint/2010/main" val="20502076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GB"/>
              <a:t>F# for the full stack with SAFE</a:t>
            </a:r>
          </a:p>
        </p:txBody>
      </p:sp>
      <p:sp>
        <p:nvSpPr>
          <p:cNvPr id="7" name="Content Placeholder 6">
            <a:extLst>
              <a:ext uri="{FF2B5EF4-FFF2-40B4-BE49-F238E27FC236}">
                <a16:creationId xmlns:a16="http://schemas.microsoft.com/office/drawing/2014/main" id="{DA77ED8F-3735-447C-B060-3AEB46F86B1B}"/>
              </a:ext>
            </a:extLst>
          </p:cNvPr>
          <p:cNvSpPr>
            <a:spLocks noGrp="1"/>
          </p:cNvSpPr>
          <p:nvPr>
            <p:ph idx="1"/>
          </p:nvPr>
        </p:nvSpPr>
        <p:spPr/>
        <p:txBody>
          <a:bodyPr/>
          <a:lstStyle/>
          <a:p>
            <a:r>
              <a:rPr lang="en-GB" sz="2800">
                <a:latin typeface="Consolas" panose="020B0609020204030204" pitchFamily="49" charset="0"/>
              </a:rPr>
              <a:t>dotnet new -</a:t>
            </a:r>
            <a:r>
              <a:rPr lang="en-GB" sz="2800" err="1">
                <a:latin typeface="Consolas" panose="020B0609020204030204" pitchFamily="49" charset="0"/>
              </a:rPr>
              <a:t>i</a:t>
            </a:r>
            <a:r>
              <a:rPr lang="en-GB" sz="2800">
                <a:latin typeface="Consolas" panose="020B0609020204030204" pitchFamily="49" charset="0"/>
              </a:rPr>
              <a:t> </a:t>
            </a:r>
            <a:r>
              <a:rPr lang="en-GB" sz="2800" err="1">
                <a:latin typeface="Consolas" panose="020B0609020204030204" pitchFamily="49" charset="0"/>
              </a:rPr>
              <a:t>SAFE.Template</a:t>
            </a:r>
            <a:br>
              <a:rPr lang="en-GB" sz="2800">
                <a:latin typeface="Consolas" panose="020B0609020204030204" pitchFamily="49" charset="0"/>
              </a:rPr>
            </a:br>
            <a:br>
              <a:rPr lang="en-GB" sz="2800">
                <a:latin typeface="Consolas" panose="020B0609020204030204" pitchFamily="49" charset="0"/>
                <a:cs typeface="Consolas" panose="020B0609020204030204" pitchFamily="49" charset="0"/>
              </a:rPr>
            </a:br>
            <a:r>
              <a:rPr lang="en-GB" sz="2800">
                <a:latin typeface="Consolas" panose="020B0609020204030204" pitchFamily="49" charset="0"/>
                <a:cs typeface="Consolas" panose="020B0609020204030204" pitchFamily="49" charset="0"/>
              </a:rPr>
              <a:t>dotnet new SAFE</a:t>
            </a:r>
            <a:br>
              <a:rPr lang="en-GB" sz="2800">
                <a:latin typeface="Consolas" panose="020B0609020204030204" pitchFamily="49" charset="0"/>
                <a:cs typeface="Consolas" panose="020B0609020204030204" pitchFamily="49" charset="0"/>
              </a:rPr>
            </a:br>
            <a:r>
              <a:rPr lang="en-GB" sz="2800">
                <a:latin typeface="Consolas" panose="020B0609020204030204" pitchFamily="49" charset="0"/>
                <a:cs typeface="Consolas" panose="020B0609020204030204" pitchFamily="49" charset="0"/>
              </a:rPr>
              <a:t>dotnet tool restore</a:t>
            </a:r>
            <a:br>
              <a:rPr lang="en-GB" sz="2800">
                <a:latin typeface="Consolas" panose="020B0609020204030204" pitchFamily="49" charset="0"/>
                <a:cs typeface="Consolas" panose="020B0609020204030204" pitchFamily="49" charset="0"/>
              </a:rPr>
            </a:br>
            <a:r>
              <a:rPr lang="en-GB" sz="2800">
                <a:latin typeface="Consolas" panose="020B0609020204030204" pitchFamily="49" charset="0"/>
                <a:cs typeface="Consolas" panose="020B0609020204030204" pitchFamily="49" charset="0"/>
              </a:rPr>
              <a:t>dotnet run</a:t>
            </a:r>
            <a:endParaRPr lang="en-US"/>
          </a:p>
        </p:txBody>
      </p:sp>
      <p:grpSp>
        <p:nvGrpSpPr>
          <p:cNvPr id="5" name="Group 4">
            <a:extLst>
              <a:ext uri="{FF2B5EF4-FFF2-40B4-BE49-F238E27FC236}">
                <a16:creationId xmlns:a16="http://schemas.microsoft.com/office/drawing/2014/main" id="{ABD047D3-E56E-409F-BEC2-11C2C0DFCA68}"/>
              </a:ext>
            </a:extLst>
          </p:cNvPr>
          <p:cNvGrpSpPr/>
          <p:nvPr/>
        </p:nvGrpSpPr>
        <p:grpSpPr>
          <a:xfrm>
            <a:off x="588733" y="4462199"/>
            <a:ext cx="11321895" cy="1714764"/>
            <a:chOff x="1003692" y="4462199"/>
            <a:chExt cx="11321895" cy="1714764"/>
          </a:xfrm>
        </p:grpSpPr>
        <p:pic>
          <p:nvPicPr>
            <p:cNvPr id="2050" name="Picture 2">
              <a:extLst>
                <a:ext uri="{FF2B5EF4-FFF2-40B4-BE49-F238E27FC236}">
                  <a16:creationId xmlns:a16="http://schemas.microsoft.com/office/drawing/2014/main" id="{A557AC33-71F3-46F7-AD3E-12FCCAA441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62316" y="4793388"/>
              <a:ext cx="1565542" cy="115471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7" descr="Giraffe">
              <a:extLst>
                <a:ext uri="{FF2B5EF4-FFF2-40B4-BE49-F238E27FC236}">
                  <a16:creationId xmlns:a16="http://schemas.microsoft.com/office/drawing/2014/main" id="{9CD680AA-E443-486C-98A7-CB0C38E7B9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41300" y="4571256"/>
              <a:ext cx="1483754" cy="148375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6F3A90D-DD02-41F4-9775-E7363BB093F2}"/>
                </a:ext>
              </a:extLst>
            </p:cNvPr>
            <p:cNvSpPr txBox="1"/>
            <p:nvPr/>
          </p:nvSpPr>
          <p:spPr>
            <a:xfrm>
              <a:off x="8952402" y="4872333"/>
              <a:ext cx="490840" cy="830997"/>
            </a:xfrm>
            <a:prstGeom prst="rect">
              <a:avLst/>
            </a:prstGeom>
            <a:noFill/>
          </p:spPr>
          <p:txBody>
            <a:bodyPr wrap="none" rtlCol="0">
              <a:spAutoFit/>
            </a:bodyPr>
            <a:lstStyle/>
            <a:p>
              <a:r>
                <a:rPr lang="en-GB" sz="4800"/>
                <a:t>+</a:t>
              </a:r>
            </a:p>
          </p:txBody>
        </p:sp>
        <p:sp>
          <p:nvSpPr>
            <p:cNvPr id="6" name="TextBox 5">
              <a:extLst>
                <a:ext uri="{FF2B5EF4-FFF2-40B4-BE49-F238E27FC236}">
                  <a16:creationId xmlns:a16="http://schemas.microsoft.com/office/drawing/2014/main" id="{974DBE68-B0C0-4757-8448-9AEC5D6811FB}"/>
                </a:ext>
              </a:extLst>
            </p:cNvPr>
            <p:cNvSpPr txBox="1"/>
            <p:nvPr/>
          </p:nvSpPr>
          <p:spPr>
            <a:xfrm>
              <a:off x="4021115" y="4884403"/>
              <a:ext cx="490840" cy="830997"/>
            </a:xfrm>
            <a:prstGeom prst="rect">
              <a:avLst/>
            </a:prstGeom>
            <a:noFill/>
          </p:spPr>
          <p:txBody>
            <a:bodyPr wrap="none" rtlCol="0">
              <a:spAutoFit/>
            </a:bodyPr>
            <a:lstStyle/>
            <a:p>
              <a:r>
                <a:rPr lang="en-GB" sz="4800"/>
                <a:t>=</a:t>
              </a:r>
            </a:p>
          </p:txBody>
        </p:sp>
        <p:pic>
          <p:nvPicPr>
            <p:cNvPr id="4098" name="Picture 2">
              <a:extLst>
                <a:ext uri="{FF2B5EF4-FFF2-40B4-BE49-F238E27FC236}">
                  <a16:creationId xmlns:a16="http://schemas.microsoft.com/office/drawing/2014/main" id="{176F4B68-2D3A-4FB3-AAB6-0AC83CDE6F2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03692" y="4462199"/>
              <a:ext cx="2543175" cy="14859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2F4DB21D-C593-4D75-A016-69F6615D5FA9}"/>
                </a:ext>
              </a:extLst>
            </p:cNvPr>
            <p:cNvSpPr txBox="1"/>
            <p:nvPr/>
          </p:nvSpPr>
          <p:spPr>
            <a:xfrm>
              <a:off x="6448265" y="4884403"/>
              <a:ext cx="490840" cy="830997"/>
            </a:xfrm>
            <a:prstGeom prst="rect">
              <a:avLst/>
            </a:prstGeom>
            <a:noFill/>
          </p:spPr>
          <p:txBody>
            <a:bodyPr wrap="none" rtlCol="0">
              <a:spAutoFit/>
            </a:bodyPr>
            <a:lstStyle/>
            <a:p>
              <a:r>
                <a:rPr lang="en-GB" sz="4800"/>
                <a:t>+</a:t>
              </a:r>
            </a:p>
          </p:txBody>
        </p:sp>
        <p:pic>
          <p:nvPicPr>
            <p:cNvPr id="1026" name="Picture 2" descr="A picture containing logo&#10;&#10;Description automatically generated">
              <a:extLst>
                <a:ext uri="{FF2B5EF4-FFF2-40B4-BE49-F238E27FC236}">
                  <a16:creationId xmlns:a16="http://schemas.microsoft.com/office/drawing/2014/main" id="{F4F23AB8-6D33-491F-9B35-2F16BE9E6B1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197822" y="4525696"/>
              <a:ext cx="3127765" cy="1651267"/>
            </a:xfrm>
            <a:prstGeom prst="rect">
              <a:avLst/>
            </a:prstGeom>
            <a:noFill/>
          </p:spPr>
        </p:pic>
      </p:grpSp>
    </p:spTree>
    <p:extLst>
      <p:ext uri="{BB962C8B-B14F-4D97-AF65-F5344CB8AC3E}">
        <p14:creationId xmlns:p14="http://schemas.microsoft.com/office/powerpoint/2010/main" val="2435059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D02F3-77DB-4EBB-BB5E-749721E274CA}"/>
              </a:ext>
            </a:extLst>
          </p:cNvPr>
          <p:cNvSpPr>
            <a:spLocks noGrp="1"/>
          </p:cNvSpPr>
          <p:nvPr>
            <p:ph type="title"/>
          </p:nvPr>
        </p:nvSpPr>
        <p:spPr/>
        <p:txBody>
          <a:bodyPr/>
          <a:lstStyle/>
          <a:p>
            <a:r>
              <a:rPr lang="en-US"/>
              <a:t>F# for data science &amp; ML</a:t>
            </a:r>
          </a:p>
        </p:txBody>
      </p:sp>
      <p:sp>
        <p:nvSpPr>
          <p:cNvPr id="20" name="Content Placeholder 19">
            <a:extLst>
              <a:ext uri="{FF2B5EF4-FFF2-40B4-BE49-F238E27FC236}">
                <a16:creationId xmlns:a16="http://schemas.microsoft.com/office/drawing/2014/main" id="{376D2013-9B73-4E75-9971-4261C3765E73}"/>
              </a:ext>
            </a:extLst>
          </p:cNvPr>
          <p:cNvSpPr>
            <a:spLocks noGrp="1"/>
          </p:cNvSpPr>
          <p:nvPr>
            <p:ph idx="1"/>
          </p:nvPr>
        </p:nvSpPr>
        <p:spPr>
          <a:xfrm>
            <a:off x="5454732" y="1537168"/>
            <a:ext cx="7109361" cy="4351338"/>
          </a:xfrm>
        </p:spPr>
        <p:txBody>
          <a:bodyPr>
            <a:normAutofit/>
          </a:bodyPr>
          <a:lstStyle/>
          <a:p>
            <a:r>
              <a:rPr lang="nn-NO" sz="2400"/>
              <a:t>#r "nuget:Microsoft.ML,1.4.0"</a:t>
            </a:r>
          </a:p>
          <a:p>
            <a:r>
              <a:rPr lang="nn-NO" sz="2400"/>
              <a:t>#r "nuget:Microsoft.ML.AutoML,0.16.0"</a:t>
            </a:r>
            <a:endParaRPr lang="en-US" sz="2400"/>
          </a:p>
        </p:txBody>
      </p:sp>
      <p:pic>
        <p:nvPicPr>
          <p:cNvPr id="7" name="Picture 6" descr="A picture containing text&#10;&#10;Description automatically generated">
            <a:extLst>
              <a:ext uri="{FF2B5EF4-FFF2-40B4-BE49-F238E27FC236}">
                <a16:creationId xmlns:a16="http://schemas.microsoft.com/office/drawing/2014/main" id="{D3B3F87B-E6DE-4462-8D22-FCAEC11C2882}"/>
              </a:ext>
            </a:extLst>
          </p:cNvPr>
          <p:cNvPicPr>
            <a:picLocks noChangeAspect="1"/>
          </p:cNvPicPr>
          <p:nvPr/>
        </p:nvPicPr>
        <p:blipFill>
          <a:blip r:embed="rId2"/>
          <a:stretch>
            <a:fillRect/>
          </a:stretch>
        </p:blipFill>
        <p:spPr>
          <a:xfrm>
            <a:off x="746363" y="1537168"/>
            <a:ext cx="4359319" cy="4780509"/>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0BEA782A-66A2-48DC-B5EA-B832586BA87F}"/>
              </a:ext>
            </a:extLst>
          </p:cNvPr>
          <p:cNvSpPr txBox="1"/>
          <p:nvPr/>
        </p:nvSpPr>
        <p:spPr>
          <a:xfrm>
            <a:off x="1139736" y="6412151"/>
            <a:ext cx="3572571" cy="369332"/>
          </a:xfrm>
          <a:prstGeom prst="rect">
            <a:avLst/>
          </a:prstGeom>
          <a:noFill/>
        </p:spPr>
        <p:txBody>
          <a:bodyPr wrap="square">
            <a:spAutoFit/>
          </a:bodyPr>
          <a:lstStyle/>
          <a:p>
            <a:r>
              <a:rPr lang="en-US">
                <a:latin typeface="Open Sans" panose="020B0606030504020204" pitchFamily="34" charset="0"/>
                <a:ea typeface="Open Sans" panose="020B0606030504020204" pitchFamily="34" charset="0"/>
                <a:cs typeface="Open Sans" panose="020B0606030504020204" pitchFamily="34" charset="0"/>
                <a:hlinkClick r:id="rId3"/>
              </a:rPr>
              <a:t>github.com/dotnet/interactive</a:t>
            </a:r>
            <a:r>
              <a:rPr lang="en-US">
                <a:latin typeface="Open Sans" panose="020B0606030504020204" pitchFamily="34" charset="0"/>
                <a:ea typeface="Open Sans" panose="020B0606030504020204" pitchFamily="34" charset="0"/>
                <a:cs typeface="Open Sans" panose="020B0606030504020204" pitchFamily="34" charset="0"/>
              </a:rPr>
              <a:t> </a:t>
            </a:r>
          </a:p>
        </p:txBody>
      </p:sp>
      <p:pic>
        <p:nvPicPr>
          <p:cNvPr id="14" name="Picture 13" descr="Timeline&#10;&#10;Description automatically generated">
            <a:extLst>
              <a:ext uri="{FF2B5EF4-FFF2-40B4-BE49-F238E27FC236}">
                <a16:creationId xmlns:a16="http://schemas.microsoft.com/office/drawing/2014/main" id="{F8F67C2C-3E58-4E18-AAE9-C61E89839F6F}"/>
              </a:ext>
            </a:extLst>
          </p:cNvPr>
          <p:cNvPicPr>
            <a:picLocks noChangeAspect="1"/>
          </p:cNvPicPr>
          <p:nvPr/>
        </p:nvPicPr>
        <p:blipFill>
          <a:blip r:embed="rId4"/>
          <a:stretch>
            <a:fillRect/>
          </a:stretch>
        </p:blipFill>
        <p:spPr>
          <a:xfrm>
            <a:off x="5454732" y="2888677"/>
            <a:ext cx="6075853" cy="3429000"/>
          </a:xfrm>
          <a:prstGeom prst="rect">
            <a:avLst/>
          </a:prstGeom>
          <a:effectLst>
            <a:outerShdw blurRad="50800" dist="38100" dir="5400000" algn="t" rotWithShape="0">
              <a:prstClr val="black">
                <a:alpha val="40000"/>
              </a:prstClr>
            </a:outerShdw>
          </a:effectLst>
        </p:spPr>
      </p:pic>
      <p:sp>
        <p:nvSpPr>
          <p:cNvPr id="16" name="TextBox 15">
            <a:extLst>
              <a:ext uri="{FF2B5EF4-FFF2-40B4-BE49-F238E27FC236}">
                <a16:creationId xmlns:a16="http://schemas.microsoft.com/office/drawing/2014/main" id="{7BEE413F-0FA4-4FA7-A00F-E5DC1E61DC2B}"/>
              </a:ext>
            </a:extLst>
          </p:cNvPr>
          <p:cNvSpPr txBox="1"/>
          <p:nvPr/>
        </p:nvSpPr>
        <p:spPr>
          <a:xfrm>
            <a:off x="6706372" y="6412807"/>
            <a:ext cx="3572571" cy="369332"/>
          </a:xfrm>
          <a:prstGeom prst="rect">
            <a:avLst/>
          </a:prstGeom>
          <a:noFill/>
        </p:spPr>
        <p:txBody>
          <a:bodyPr wrap="square">
            <a:spAutoFit/>
          </a:bodyPr>
          <a:lstStyle/>
          <a:p>
            <a:pPr algn="ctr"/>
            <a:r>
              <a:rPr lang="en-US">
                <a:latin typeface="Open Sans" panose="020B0606030504020204" pitchFamily="34" charset="0"/>
                <a:ea typeface="Open Sans" panose="020B0606030504020204" pitchFamily="34" charset="0"/>
                <a:cs typeface="Open Sans" panose="020B0606030504020204" pitchFamily="34" charset="0"/>
                <a:hlinkClick r:id="rId5"/>
              </a:rPr>
              <a:t>dot.net/ml</a:t>
            </a:r>
            <a:r>
              <a:rPr lang="en-US">
                <a:latin typeface="Open Sans" panose="020B0606030504020204" pitchFamily="34" charset="0"/>
                <a:ea typeface="Open Sans" panose="020B0606030504020204" pitchFamily="34" charset="0"/>
                <a:cs typeface="Open Sans" panose="020B0606030504020204" pitchFamily="34" charset="0"/>
              </a:rPr>
              <a:t> </a:t>
            </a:r>
          </a:p>
        </p:txBody>
      </p:sp>
    </p:spTree>
    <p:extLst>
      <p:ext uri="{BB962C8B-B14F-4D97-AF65-F5344CB8AC3E}">
        <p14:creationId xmlns:p14="http://schemas.microsoft.com/office/powerpoint/2010/main" val="32574403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text, website&#10;&#10;Description automatically generated">
            <a:extLst>
              <a:ext uri="{FF2B5EF4-FFF2-40B4-BE49-F238E27FC236}">
                <a16:creationId xmlns:a16="http://schemas.microsoft.com/office/drawing/2014/main" id="{C75D4067-0207-4157-8465-7DBBAB4AABB6}"/>
              </a:ext>
            </a:extLst>
          </p:cNvPr>
          <p:cNvPicPr>
            <a:picLocks noChangeAspect="1"/>
          </p:cNvPicPr>
          <p:nvPr/>
        </p:nvPicPr>
        <p:blipFill>
          <a:blip r:embed="rId3"/>
          <a:stretch>
            <a:fillRect/>
          </a:stretch>
        </p:blipFill>
        <p:spPr>
          <a:xfrm>
            <a:off x="828315" y="279070"/>
            <a:ext cx="10535369" cy="5328120"/>
          </a:xfrm>
          <a:prstGeom prst="rect">
            <a:avLst/>
          </a:prstGeom>
          <a:effectLst>
            <a:outerShdw blurRad="50800" dist="38100" dir="2700000" algn="tl" rotWithShape="0">
              <a:prstClr val="black">
                <a:alpha val="40000"/>
              </a:prstClr>
            </a:outerShdw>
          </a:effectLst>
        </p:spPr>
      </p:pic>
      <p:sp>
        <p:nvSpPr>
          <p:cNvPr id="5" name="TextBox 4">
            <a:extLst>
              <a:ext uri="{FF2B5EF4-FFF2-40B4-BE49-F238E27FC236}">
                <a16:creationId xmlns:a16="http://schemas.microsoft.com/office/drawing/2014/main" id="{54844F94-FD51-47AB-AD99-92E0D5874DD4}"/>
              </a:ext>
            </a:extLst>
          </p:cNvPr>
          <p:cNvSpPr txBox="1"/>
          <p:nvPr/>
        </p:nvSpPr>
        <p:spPr>
          <a:xfrm>
            <a:off x="3048495" y="5981596"/>
            <a:ext cx="6095010" cy="461665"/>
          </a:xfrm>
          <a:prstGeom prst="rect">
            <a:avLst/>
          </a:prstGeom>
          <a:noFill/>
        </p:spPr>
        <p:txBody>
          <a:bodyPr wrap="square">
            <a:spAutoFit/>
          </a:bodyPr>
          <a:lstStyle/>
          <a:p>
            <a:pPr algn="ctr"/>
            <a:r>
              <a:rPr lang="en-US" sz="2400">
                <a:hlinkClick r:id="rId4"/>
              </a:rPr>
              <a:t>code.visualstudio.com/learntocode</a:t>
            </a:r>
            <a:r>
              <a:rPr lang="en-US" sz="2400"/>
              <a:t> </a:t>
            </a:r>
          </a:p>
        </p:txBody>
      </p:sp>
    </p:spTree>
    <p:extLst>
      <p:ext uri="{BB962C8B-B14F-4D97-AF65-F5344CB8AC3E}">
        <p14:creationId xmlns:p14="http://schemas.microsoft.com/office/powerpoint/2010/main" val="30244378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2B588B-3B6B-499F-9289-A95FF5F7BB2F}"/>
              </a:ext>
            </a:extLst>
          </p:cNvPr>
          <p:cNvSpPr>
            <a:spLocks noGrp="1"/>
          </p:cNvSpPr>
          <p:nvPr>
            <p:ph type="title"/>
          </p:nvPr>
        </p:nvSpPr>
        <p:spPr>
          <a:xfrm>
            <a:off x="7464614" y="1783959"/>
            <a:ext cx="3277666" cy="2995510"/>
          </a:xfrm>
        </p:spPr>
        <p:txBody>
          <a:bodyPr vert="horz" lIns="91440" tIns="45720" rIns="91440" bIns="45720" rtlCol="0" anchor="b">
            <a:normAutofit/>
          </a:bodyPr>
          <a:lstStyle/>
          <a:p>
            <a:r>
              <a:rPr lang="en-US" sz="3800">
                <a:solidFill>
                  <a:schemeClr val="tx1"/>
                </a:solidFill>
              </a:rPr>
              <a:t>F# for a better world</a:t>
            </a:r>
          </a:p>
        </p:txBody>
      </p:sp>
      <p:sp>
        <p:nvSpPr>
          <p:cNvPr id="11" name="Freeform: Shape 10">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3300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7" name="Picture 6" descr="Earth from outer space">
            <a:extLst>
              <a:ext uri="{FF2B5EF4-FFF2-40B4-BE49-F238E27FC236}">
                <a16:creationId xmlns:a16="http://schemas.microsoft.com/office/drawing/2014/main" id="{38DB61C6-FE5B-4211-B129-975F9F60C472}"/>
              </a:ext>
            </a:extLst>
          </p:cNvPr>
          <p:cNvPicPr>
            <a:picLocks noChangeAspect="1"/>
          </p:cNvPicPr>
          <p:nvPr/>
        </p:nvPicPr>
        <p:blipFill>
          <a:blip r:embed="rId3"/>
          <a:srcRect l="21176" r="21176"/>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2240145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F81361A8-31D3-8143-8F3F-AC906256F3D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12192000" cy="7106479"/>
          </a:xfrm>
          <a:prstGeom prst="rect">
            <a:avLst/>
          </a:prstGeom>
        </p:spPr>
      </p:pic>
      <p:sp>
        <p:nvSpPr>
          <p:cNvPr id="2" name="Title 1">
            <a:extLst>
              <a:ext uri="{FF2B5EF4-FFF2-40B4-BE49-F238E27FC236}">
                <a16:creationId xmlns:a16="http://schemas.microsoft.com/office/drawing/2014/main" id="{096FE8AF-C54E-8B47-969A-459B511062AA}"/>
              </a:ext>
            </a:extLst>
          </p:cNvPr>
          <p:cNvSpPr>
            <a:spLocks noGrp="1"/>
          </p:cNvSpPr>
          <p:nvPr>
            <p:ph type="title"/>
          </p:nvPr>
        </p:nvSpPr>
        <p:spPr/>
        <p:txBody>
          <a:bodyPr/>
          <a:lstStyle/>
          <a:p>
            <a:r>
              <a:rPr lang="en-US"/>
              <a:t>F# Bonanza!</a:t>
            </a:r>
          </a:p>
        </p:txBody>
      </p:sp>
      <p:sp>
        <p:nvSpPr>
          <p:cNvPr id="3" name="Text Placeholder 2">
            <a:extLst>
              <a:ext uri="{FF2B5EF4-FFF2-40B4-BE49-F238E27FC236}">
                <a16:creationId xmlns:a16="http://schemas.microsoft.com/office/drawing/2014/main" id="{0783A175-10B8-0B47-A3ED-FDEB68569CA0}"/>
              </a:ext>
            </a:extLst>
          </p:cNvPr>
          <p:cNvSpPr>
            <a:spLocks noGrp="1"/>
          </p:cNvSpPr>
          <p:nvPr>
            <p:ph type="body" idx="1"/>
          </p:nvPr>
        </p:nvSpPr>
        <p:spPr/>
        <p:txBody>
          <a:bodyPr/>
          <a:lstStyle/>
          <a:p>
            <a:r>
              <a:rPr lang="en-US"/>
              <a:t>Don Syme &amp; F# Community Contributors</a:t>
            </a:r>
          </a:p>
          <a:p>
            <a:r>
              <a:rPr lang="en-US"/>
              <a:t>@dsymetweets</a:t>
            </a:r>
          </a:p>
        </p:txBody>
      </p:sp>
      <p:pic>
        <p:nvPicPr>
          <p:cNvPr id="6" name="Graphic 5">
            <a:extLst>
              <a:ext uri="{FF2B5EF4-FFF2-40B4-BE49-F238E27FC236}">
                <a16:creationId xmlns:a16="http://schemas.microsoft.com/office/drawing/2014/main" id="{8D54C1A2-0159-4E8C-A476-8B66ED4D371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177673" y="4250692"/>
            <a:ext cx="3637260" cy="3357471"/>
          </a:xfrm>
          <a:prstGeom prst="rect">
            <a:avLst/>
          </a:prstGeom>
        </p:spPr>
      </p:pic>
    </p:spTree>
    <p:extLst>
      <p:ext uri="{BB962C8B-B14F-4D97-AF65-F5344CB8AC3E}">
        <p14:creationId xmlns:p14="http://schemas.microsoft.com/office/powerpoint/2010/main" val="38521206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A6721-D935-43AE-8EB6-0D0D924BD5F8}"/>
              </a:ext>
            </a:extLst>
          </p:cNvPr>
          <p:cNvSpPr>
            <a:spLocks noGrp="1"/>
          </p:cNvSpPr>
          <p:nvPr>
            <p:ph type="title"/>
          </p:nvPr>
        </p:nvSpPr>
        <p:spPr/>
        <p:txBody>
          <a:bodyPr>
            <a:normAutofit/>
          </a:bodyPr>
          <a:lstStyle/>
          <a:p>
            <a:r>
              <a:rPr lang="en-GB"/>
              <a:t>Tejas Vishwanath</a:t>
            </a:r>
            <a:br>
              <a:rPr lang="en-GB"/>
            </a:br>
            <a:r>
              <a:rPr lang="en-GB" sz="3200"/>
              <a:t>Co-founder &amp; CTO, </a:t>
            </a:r>
            <a:r>
              <a:rPr lang="en-GB" sz="3200" err="1"/>
              <a:t>Chaldal</a:t>
            </a:r>
            <a:endParaRPr lang="en-GB" sz="3200"/>
          </a:p>
        </p:txBody>
      </p:sp>
      <p:sp>
        <p:nvSpPr>
          <p:cNvPr id="4" name="Text Placeholder 3">
            <a:extLst>
              <a:ext uri="{FF2B5EF4-FFF2-40B4-BE49-F238E27FC236}">
                <a16:creationId xmlns:a16="http://schemas.microsoft.com/office/drawing/2014/main" id="{98261869-F355-41F3-960F-229D8860D031}"/>
              </a:ext>
            </a:extLst>
          </p:cNvPr>
          <p:cNvSpPr>
            <a:spLocks noGrp="1"/>
          </p:cNvSpPr>
          <p:nvPr>
            <p:ph type="body" idx="1"/>
          </p:nvPr>
        </p:nvSpPr>
        <p:spPr/>
        <p:txBody>
          <a:bodyPr/>
          <a:lstStyle/>
          <a:p>
            <a:endParaRPr lang="en-US"/>
          </a:p>
          <a:p>
            <a:r>
              <a:rPr lang="en-US"/>
              <a:t>Supporting Supply Chains, Farmers and Refugee Camps with F#</a:t>
            </a:r>
          </a:p>
        </p:txBody>
      </p:sp>
      <p:pic>
        <p:nvPicPr>
          <p:cNvPr id="5" name="Picture 4" descr="A picture containing text, clipart&#10;&#10;Description automatically generated">
            <a:extLst>
              <a:ext uri="{FF2B5EF4-FFF2-40B4-BE49-F238E27FC236}">
                <a16:creationId xmlns:a16="http://schemas.microsoft.com/office/drawing/2014/main" id="{B984C670-E2FB-4FFC-A2A5-7DE4EC01DD9B}"/>
              </a:ext>
            </a:extLst>
          </p:cNvPr>
          <p:cNvPicPr>
            <a:picLocks noChangeAspect="1"/>
          </p:cNvPicPr>
          <p:nvPr/>
        </p:nvPicPr>
        <p:blipFill>
          <a:blip r:embed="rId3"/>
          <a:stretch>
            <a:fillRect/>
          </a:stretch>
        </p:blipFill>
        <p:spPr>
          <a:xfrm>
            <a:off x="844550" y="768350"/>
            <a:ext cx="4448175" cy="1593868"/>
          </a:xfrm>
          <a:prstGeom prst="rect">
            <a:avLst/>
          </a:prstGeom>
        </p:spPr>
      </p:pic>
    </p:spTree>
    <p:extLst>
      <p:ext uri="{BB962C8B-B14F-4D97-AF65-F5344CB8AC3E}">
        <p14:creationId xmlns:p14="http://schemas.microsoft.com/office/powerpoint/2010/main" val="15747492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A6721-D935-43AE-8EB6-0D0D924BD5F8}"/>
              </a:ext>
            </a:extLst>
          </p:cNvPr>
          <p:cNvSpPr>
            <a:spLocks noGrp="1"/>
          </p:cNvSpPr>
          <p:nvPr>
            <p:ph type="title"/>
          </p:nvPr>
        </p:nvSpPr>
        <p:spPr/>
        <p:txBody>
          <a:bodyPr>
            <a:normAutofit/>
          </a:bodyPr>
          <a:lstStyle/>
          <a:p>
            <a:r>
              <a:rPr lang="en-GB"/>
              <a:t>Kelsey Tripp</a:t>
            </a:r>
            <a:br>
              <a:rPr lang="en-GB"/>
            </a:br>
            <a:r>
              <a:rPr lang="en-GB" sz="3200"/>
              <a:t>Director Engineering, Imperfect Foods</a:t>
            </a:r>
            <a:endParaRPr lang="en-GB"/>
          </a:p>
        </p:txBody>
      </p:sp>
      <p:sp>
        <p:nvSpPr>
          <p:cNvPr id="4" name="Text Placeholder 3">
            <a:extLst>
              <a:ext uri="{FF2B5EF4-FFF2-40B4-BE49-F238E27FC236}">
                <a16:creationId xmlns:a16="http://schemas.microsoft.com/office/drawing/2014/main" id="{D924C49D-437C-4553-BC9E-E1C04D50A5A3}"/>
              </a:ext>
            </a:extLst>
          </p:cNvPr>
          <p:cNvSpPr>
            <a:spLocks noGrp="1"/>
          </p:cNvSpPr>
          <p:nvPr>
            <p:ph type="body" idx="1"/>
          </p:nvPr>
        </p:nvSpPr>
        <p:spPr/>
        <p:txBody>
          <a:bodyPr/>
          <a:lstStyle/>
          <a:p>
            <a:endParaRPr lang="en-US"/>
          </a:p>
          <a:p>
            <a:r>
              <a:rPr lang="en-US"/>
              <a:t>Reimagining grocery delivery for a kinder, less wasteful world</a:t>
            </a:r>
          </a:p>
        </p:txBody>
      </p:sp>
      <p:sp>
        <p:nvSpPr>
          <p:cNvPr id="3" name="TextBox 2">
            <a:extLst>
              <a:ext uri="{FF2B5EF4-FFF2-40B4-BE49-F238E27FC236}">
                <a16:creationId xmlns:a16="http://schemas.microsoft.com/office/drawing/2014/main" id="{C01C2C80-50C1-4DE6-AC14-70F324C78284}"/>
              </a:ext>
            </a:extLst>
          </p:cNvPr>
          <p:cNvSpPr txBox="1"/>
          <p:nvPr/>
        </p:nvSpPr>
        <p:spPr>
          <a:xfrm>
            <a:off x="611578" y="4996543"/>
            <a:ext cx="10371731" cy="2000548"/>
          </a:xfrm>
          <a:prstGeom prst="rect">
            <a:avLst/>
          </a:prstGeom>
          <a:noFill/>
        </p:spPr>
        <p:txBody>
          <a:bodyPr wrap="square" lIns="0" tIns="0" rIns="0" bIns="0" rtlCol="0">
            <a:normAutofit/>
          </a:bodyPr>
          <a:lstStyle/>
          <a:p>
            <a:pPr lvl="0">
              <a:buSzPts val="1000"/>
              <a:tabLst>
                <a:tab pos="457200" algn="l"/>
              </a:tabLst>
            </a:pPr>
            <a:endParaRPr lang="en-GB" sz="1800">
              <a:effectLst/>
              <a:latin typeface="Calibri" panose="020F0502020204030204" pitchFamily="34" charset="0"/>
              <a:ea typeface="Calibri" panose="020F0502020204030204" pitchFamily="34" charset="0"/>
            </a:endParaRPr>
          </a:p>
        </p:txBody>
      </p:sp>
      <p:pic>
        <p:nvPicPr>
          <p:cNvPr id="6" name="Picture 5" descr="Logo&#10;&#10;Description automatically generated">
            <a:extLst>
              <a:ext uri="{FF2B5EF4-FFF2-40B4-BE49-F238E27FC236}">
                <a16:creationId xmlns:a16="http://schemas.microsoft.com/office/drawing/2014/main" id="{4D534DD1-ED3A-46C5-9C24-B48AF5BF0250}"/>
              </a:ext>
            </a:extLst>
          </p:cNvPr>
          <p:cNvPicPr>
            <a:picLocks noChangeAspect="1"/>
          </p:cNvPicPr>
          <p:nvPr/>
        </p:nvPicPr>
        <p:blipFill>
          <a:blip r:embed="rId3"/>
          <a:stretch>
            <a:fillRect/>
          </a:stretch>
        </p:blipFill>
        <p:spPr>
          <a:xfrm>
            <a:off x="611578" y="442848"/>
            <a:ext cx="5067560" cy="2533780"/>
          </a:xfrm>
          <a:prstGeom prst="rect">
            <a:avLst/>
          </a:prstGeom>
        </p:spPr>
      </p:pic>
    </p:spTree>
    <p:extLst>
      <p:ext uri="{BB962C8B-B14F-4D97-AF65-F5344CB8AC3E}">
        <p14:creationId xmlns:p14="http://schemas.microsoft.com/office/powerpoint/2010/main" val="6605430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7CA0DAA6-33B8-4A25-810D-2F4D816FB4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54297"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7A6721-D935-43AE-8EB6-0D0D924BD5F8}"/>
              </a:ext>
            </a:extLst>
          </p:cNvPr>
          <p:cNvSpPr>
            <a:spLocks noGrp="1"/>
          </p:cNvSpPr>
          <p:nvPr>
            <p:ph type="title"/>
          </p:nvPr>
        </p:nvSpPr>
        <p:spPr>
          <a:xfrm>
            <a:off x="651307" y="640081"/>
            <a:ext cx="3377183" cy="3681976"/>
          </a:xfrm>
          <a:noFill/>
        </p:spPr>
        <p:txBody>
          <a:bodyPr vert="horz" lIns="91440" tIns="45720" rIns="91440" bIns="45720" rtlCol="0" anchor="b">
            <a:normAutofit/>
          </a:bodyPr>
          <a:lstStyle/>
          <a:p>
            <a:r>
              <a:rPr lang="en-US" u="sng" kern="1200">
                <a:solidFill>
                  <a:schemeClr val="bg1"/>
                </a:solidFill>
                <a:latin typeface="+mj-lt"/>
                <a:ea typeface="+mj-ea"/>
                <a:cs typeface="+mj-cs"/>
              </a:rPr>
              <a:t>Built with F#</a:t>
            </a:r>
            <a:br>
              <a:rPr lang="en-US" u="sng" kern="1200">
                <a:solidFill>
                  <a:schemeClr val="bg1"/>
                </a:solidFill>
                <a:latin typeface="+mj-lt"/>
                <a:ea typeface="+mj-ea"/>
                <a:cs typeface="+mj-cs"/>
              </a:rPr>
            </a:br>
            <a:br>
              <a:rPr lang="en-US" kern="1200">
                <a:solidFill>
                  <a:schemeClr val="bg1"/>
                </a:solidFill>
                <a:latin typeface="+mj-lt"/>
                <a:ea typeface="+mj-ea"/>
                <a:cs typeface="+mj-cs"/>
              </a:rPr>
            </a:br>
            <a:r>
              <a:rPr lang="en-US" kern="1200">
                <a:solidFill>
                  <a:schemeClr val="bg1"/>
                </a:solidFill>
                <a:latin typeface="+mj-lt"/>
                <a:ea typeface="+mj-ea"/>
                <a:cs typeface="+mj-cs"/>
              </a:rPr>
              <a:t>Covid-19 Tracker Slovenia</a:t>
            </a:r>
          </a:p>
        </p:txBody>
      </p:sp>
      <p:pic>
        <p:nvPicPr>
          <p:cNvPr id="8" name="Content Placeholder 7" descr="Graphical user interface, application&#10;&#10;Description automatically generated">
            <a:extLst>
              <a:ext uri="{FF2B5EF4-FFF2-40B4-BE49-F238E27FC236}">
                <a16:creationId xmlns:a16="http://schemas.microsoft.com/office/drawing/2014/main" id="{35C7B262-8E9E-4493-8281-4CC0BBD6CABD}"/>
              </a:ext>
            </a:extLst>
          </p:cNvPr>
          <p:cNvPicPr>
            <a:picLocks noGrp="1" noChangeAspect="1"/>
          </p:cNvPicPr>
          <p:nvPr>
            <p:ph idx="1"/>
          </p:nvPr>
        </p:nvPicPr>
        <p:blipFill>
          <a:blip r:embed="rId3"/>
          <a:stretch>
            <a:fillRect/>
          </a:stretch>
        </p:blipFill>
        <p:spPr>
          <a:xfrm>
            <a:off x="6553917" y="640080"/>
            <a:ext cx="3639539" cy="5577839"/>
          </a:xfrm>
          <a:prstGeom prst="rect">
            <a:avLst/>
          </a:prstGeom>
        </p:spPr>
      </p:pic>
    </p:spTree>
    <p:extLst>
      <p:ext uri="{BB962C8B-B14F-4D97-AF65-F5344CB8AC3E}">
        <p14:creationId xmlns:p14="http://schemas.microsoft.com/office/powerpoint/2010/main" val="11290418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7CA0DAA6-33B8-4A25-810D-2F4D816FB4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54297"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63233681-7833-4220-A45A-E75916639552}"/>
              </a:ext>
            </a:extLst>
          </p:cNvPr>
          <p:cNvSpPr>
            <a:spLocks noGrp="1"/>
          </p:cNvSpPr>
          <p:nvPr>
            <p:ph type="title"/>
          </p:nvPr>
        </p:nvSpPr>
        <p:spPr>
          <a:xfrm>
            <a:off x="651307" y="640081"/>
            <a:ext cx="3377183" cy="3681976"/>
          </a:xfrm>
          <a:noFill/>
        </p:spPr>
        <p:txBody>
          <a:bodyPr vert="horz" lIns="91440" tIns="45720" rIns="91440" bIns="45720" rtlCol="0" anchor="b">
            <a:normAutofit/>
          </a:bodyPr>
          <a:lstStyle/>
          <a:p>
            <a:r>
              <a:rPr lang="en-US" u="sng" kern="1200">
                <a:solidFill>
                  <a:schemeClr val="bg1"/>
                </a:solidFill>
                <a:latin typeface="+mj-lt"/>
                <a:ea typeface="+mj-ea"/>
                <a:cs typeface="+mj-cs"/>
              </a:rPr>
              <a:t>Built with F#</a:t>
            </a:r>
            <a:br>
              <a:rPr lang="en-US" u="sng" kern="1200">
                <a:solidFill>
                  <a:schemeClr val="bg1"/>
                </a:solidFill>
                <a:latin typeface="+mj-lt"/>
                <a:ea typeface="+mj-ea"/>
                <a:cs typeface="+mj-cs"/>
              </a:rPr>
            </a:br>
            <a:br>
              <a:rPr lang="en-US" kern="1200">
                <a:solidFill>
                  <a:schemeClr val="bg1"/>
                </a:solidFill>
                <a:latin typeface="+mj-lt"/>
                <a:ea typeface="+mj-ea"/>
                <a:cs typeface="+mj-cs"/>
              </a:rPr>
            </a:br>
            <a:r>
              <a:rPr lang="en-US" kern="1200">
                <a:solidFill>
                  <a:schemeClr val="bg1"/>
                </a:solidFill>
                <a:latin typeface="+mj-lt"/>
                <a:ea typeface="+mj-ea"/>
                <a:cs typeface="+mj-cs"/>
              </a:rPr>
              <a:t>Electric Car Charging Stations</a:t>
            </a:r>
          </a:p>
        </p:txBody>
      </p:sp>
      <p:pic>
        <p:nvPicPr>
          <p:cNvPr id="3" name="Content Placeholder 2" descr="Icon&#10;&#10;Description automatically generated">
            <a:extLst>
              <a:ext uri="{FF2B5EF4-FFF2-40B4-BE49-F238E27FC236}">
                <a16:creationId xmlns:a16="http://schemas.microsoft.com/office/drawing/2014/main" id="{349AE77D-8EE4-4C53-B449-B0B6B081B722}"/>
              </a:ext>
            </a:extLst>
          </p:cNvPr>
          <p:cNvPicPr>
            <a:picLocks noGrp="1" noChangeAspect="1"/>
          </p:cNvPicPr>
          <p:nvPr>
            <p:ph idx="1"/>
          </p:nvPr>
        </p:nvPicPr>
        <p:blipFill>
          <a:blip r:embed="rId3"/>
          <a:stretch>
            <a:fillRect/>
          </a:stretch>
        </p:blipFill>
        <p:spPr>
          <a:xfrm>
            <a:off x="5195454" y="2396074"/>
            <a:ext cx="6356465" cy="2065851"/>
          </a:xfrm>
          <a:prstGeom prst="rect">
            <a:avLst/>
          </a:prstGeom>
        </p:spPr>
      </p:pic>
      <p:sp>
        <p:nvSpPr>
          <p:cNvPr id="11" name="AutoShape 4" descr=" ">
            <a:extLst>
              <a:ext uri="{FF2B5EF4-FFF2-40B4-BE49-F238E27FC236}">
                <a16:creationId xmlns:a16="http://schemas.microsoft.com/office/drawing/2014/main" id="{BAA5329D-27A1-4D18-AB7C-6EE46C2E192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2" name="AutoShape 6" descr=" ">
            <a:extLst>
              <a:ext uri="{FF2B5EF4-FFF2-40B4-BE49-F238E27FC236}">
                <a16:creationId xmlns:a16="http://schemas.microsoft.com/office/drawing/2014/main" id="{8E9EFF81-C50C-4F87-A1C7-43D8AD17D827}"/>
              </a:ext>
            </a:extLst>
          </p:cNvPr>
          <p:cNvSpPr>
            <a:spLocks noChangeAspect="1" noChangeArrowheads="1"/>
          </p:cNvSpPr>
          <p:nvPr/>
        </p:nvSpPr>
        <p:spPr bwMode="auto">
          <a:xfrm>
            <a:off x="9249103" y="1254716"/>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8049950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2B588B-3B6B-499F-9289-A95FF5F7BB2F}"/>
              </a:ext>
            </a:extLst>
          </p:cNvPr>
          <p:cNvSpPr>
            <a:spLocks noGrp="1"/>
          </p:cNvSpPr>
          <p:nvPr>
            <p:ph type="title"/>
          </p:nvPr>
        </p:nvSpPr>
        <p:spPr>
          <a:xfrm>
            <a:off x="7464613" y="1783959"/>
            <a:ext cx="4099857" cy="2995510"/>
          </a:xfrm>
        </p:spPr>
        <p:txBody>
          <a:bodyPr vert="horz" lIns="91440" tIns="45720" rIns="91440" bIns="45720" rtlCol="0" anchor="b">
            <a:normAutofit/>
          </a:bodyPr>
          <a:lstStyle/>
          <a:p>
            <a:r>
              <a:rPr lang="en-US" sz="3800">
                <a:solidFill>
                  <a:schemeClr val="tx1"/>
                </a:solidFill>
              </a:rPr>
              <a:t>Leading and growing F# teams</a:t>
            </a:r>
          </a:p>
        </p:txBody>
      </p:sp>
      <p:sp>
        <p:nvSpPr>
          <p:cNvPr id="11" name="Freeform: Shape 10">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3300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7" name="Picture 6" descr="People working on a computer">
            <a:extLst>
              <a:ext uri="{FF2B5EF4-FFF2-40B4-BE49-F238E27FC236}">
                <a16:creationId xmlns:a16="http://schemas.microsoft.com/office/drawing/2014/main" id="{38DB61C6-FE5B-4211-B129-975F9F60C472}"/>
              </a:ext>
            </a:extLst>
          </p:cNvPr>
          <p:cNvPicPr>
            <a:picLocks noChangeAspect="1"/>
          </p:cNvPicPr>
          <p:nvPr/>
        </p:nvPicPr>
        <p:blipFill>
          <a:blip r:embed="rId3"/>
          <a:srcRect l="15838" r="15838"/>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28739754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A6721-D935-43AE-8EB6-0D0D924BD5F8}"/>
              </a:ext>
            </a:extLst>
          </p:cNvPr>
          <p:cNvSpPr>
            <a:spLocks noGrp="1"/>
          </p:cNvSpPr>
          <p:nvPr>
            <p:ph type="title"/>
          </p:nvPr>
        </p:nvSpPr>
        <p:spPr/>
        <p:txBody>
          <a:bodyPr>
            <a:normAutofit/>
          </a:bodyPr>
          <a:lstStyle/>
          <a:p>
            <a:r>
              <a:rPr lang="en-GB"/>
              <a:t>Eduard Ostrovsky </a:t>
            </a:r>
            <a:br>
              <a:rPr lang="en-GB"/>
            </a:br>
            <a:r>
              <a:rPr lang="en-GB" sz="3200"/>
              <a:t>Associate Director Engineering, Walmart Global Tech</a:t>
            </a:r>
            <a:endParaRPr lang="en-GB"/>
          </a:p>
        </p:txBody>
      </p:sp>
      <p:sp>
        <p:nvSpPr>
          <p:cNvPr id="5" name="Text Placeholder 4">
            <a:extLst>
              <a:ext uri="{FF2B5EF4-FFF2-40B4-BE49-F238E27FC236}">
                <a16:creationId xmlns:a16="http://schemas.microsoft.com/office/drawing/2014/main" id="{A6E9FFB3-0D7A-4E8B-8790-EE64D14E4956}"/>
              </a:ext>
            </a:extLst>
          </p:cNvPr>
          <p:cNvSpPr>
            <a:spLocks noGrp="1"/>
          </p:cNvSpPr>
          <p:nvPr>
            <p:ph type="body" idx="1"/>
          </p:nvPr>
        </p:nvSpPr>
        <p:spPr/>
        <p:txBody>
          <a:bodyPr/>
          <a:lstStyle/>
          <a:p>
            <a:endParaRPr lang="en-GB"/>
          </a:p>
          <a:p>
            <a:r>
              <a:rPr lang="en-GB"/>
              <a:t>Leading an Enterprise Team Using F#</a:t>
            </a:r>
            <a:endParaRPr lang="en-US"/>
          </a:p>
        </p:txBody>
      </p:sp>
      <p:pic>
        <p:nvPicPr>
          <p:cNvPr id="6146" name="Picture 2" descr="Icon&#10;&#10;Description automatically generated">
            <a:extLst>
              <a:ext uri="{FF2B5EF4-FFF2-40B4-BE49-F238E27FC236}">
                <a16:creationId xmlns:a16="http://schemas.microsoft.com/office/drawing/2014/main" id="{FC6510FD-D654-453B-8EBE-EAEE1AAF97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1850" y="768350"/>
            <a:ext cx="1413916" cy="1413916"/>
          </a:xfrm>
          <a:prstGeom prst="rect">
            <a:avLst/>
          </a:prstGeom>
          <a:noFill/>
        </p:spPr>
      </p:pic>
    </p:spTree>
    <p:extLst>
      <p:ext uri="{BB962C8B-B14F-4D97-AF65-F5344CB8AC3E}">
        <p14:creationId xmlns:p14="http://schemas.microsoft.com/office/powerpoint/2010/main" val="1524677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A6721-D935-43AE-8EB6-0D0D924BD5F8}"/>
              </a:ext>
            </a:extLst>
          </p:cNvPr>
          <p:cNvSpPr>
            <a:spLocks noGrp="1"/>
          </p:cNvSpPr>
          <p:nvPr>
            <p:ph type="title"/>
          </p:nvPr>
        </p:nvSpPr>
        <p:spPr/>
        <p:txBody>
          <a:bodyPr>
            <a:normAutofit/>
          </a:bodyPr>
          <a:lstStyle/>
          <a:p>
            <a:r>
              <a:rPr lang="en-GB"/>
              <a:t>Vagif </a:t>
            </a:r>
            <a:r>
              <a:rPr lang="en-GB" err="1"/>
              <a:t>Abilov</a:t>
            </a:r>
            <a:br>
              <a:rPr lang="en-GB"/>
            </a:br>
            <a:r>
              <a:rPr lang="en-GB" sz="3200"/>
              <a:t>Senior Consultant, Miles AS</a:t>
            </a:r>
            <a:endParaRPr lang="en-GB"/>
          </a:p>
        </p:txBody>
      </p:sp>
      <p:sp>
        <p:nvSpPr>
          <p:cNvPr id="4" name="Text Placeholder 3">
            <a:extLst>
              <a:ext uri="{FF2B5EF4-FFF2-40B4-BE49-F238E27FC236}">
                <a16:creationId xmlns:a16="http://schemas.microsoft.com/office/drawing/2014/main" id="{C80460E3-A75E-4747-918A-DD35E9808944}"/>
              </a:ext>
            </a:extLst>
          </p:cNvPr>
          <p:cNvSpPr>
            <a:spLocks noGrp="1"/>
          </p:cNvSpPr>
          <p:nvPr>
            <p:ph type="body" idx="1"/>
          </p:nvPr>
        </p:nvSpPr>
        <p:spPr/>
        <p:txBody>
          <a:bodyPr/>
          <a:lstStyle/>
          <a:p>
            <a:endParaRPr lang="en-GB"/>
          </a:p>
          <a:p>
            <a:r>
              <a:rPr lang="en-GB"/>
              <a:t>Full Stack in Cloud &amp; Media with F#</a:t>
            </a:r>
            <a:endParaRPr lang="en-US"/>
          </a:p>
        </p:txBody>
      </p:sp>
      <p:pic>
        <p:nvPicPr>
          <p:cNvPr id="5124" name="Picture 4" descr="NRK Rebrand 2018 - NRK TV logo by CataMetro on DeviantArt">
            <a:extLst>
              <a:ext uri="{FF2B5EF4-FFF2-40B4-BE49-F238E27FC236}">
                <a16:creationId xmlns:a16="http://schemas.microsoft.com/office/drawing/2014/main" id="{8E2DDABF-8656-42A6-B9A2-7783C16489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4550" y="768350"/>
            <a:ext cx="4038600" cy="1133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12034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0E4AD83-7A5F-45D4-B0AB-C4D4AE155816}"/>
              </a:ext>
            </a:extLst>
          </p:cNvPr>
          <p:cNvPicPr>
            <a:picLocks noChangeAspect="1"/>
          </p:cNvPicPr>
          <p:nvPr/>
        </p:nvPicPr>
        <p:blipFill>
          <a:blip r:embed="rId3"/>
          <a:stretch>
            <a:fillRect/>
          </a:stretch>
        </p:blipFill>
        <p:spPr>
          <a:xfrm>
            <a:off x="8080725" y="2230843"/>
            <a:ext cx="3230869" cy="304799"/>
          </a:xfrm>
          <a:prstGeom prst="rect">
            <a:avLst/>
          </a:prstGeom>
        </p:spPr>
      </p:pic>
      <p:pic>
        <p:nvPicPr>
          <p:cNvPr id="6" name="Picture 5" descr="A picture containing text&#10;&#10;Description automatically generated">
            <a:extLst>
              <a:ext uri="{FF2B5EF4-FFF2-40B4-BE49-F238E27FC236}">
                <a16:creationId xmlns:a16="http://schemas.microsoft.com/office/drawing/2014/main" id="{9D332E02-3233-4D94-B3D8-595D505A40CD}"/>
              </a:ext>
            </a:extLst>
          </p:cNvPr>
          <p:cNvPicPr>
            <a:picLocks noChangeAspect="1"/>
          </p:cNvPicPr>
          <p:nvPr/>
        </p:nvPicPr>
        <p:blipFill>
          <a:blip r:embed="rId4"/>
          <a:stretch>
            <a:fillRect/>
          </a:stretch>
        </p:blipFill>
        <p:spPr>
          <a:xfrm>
            <a:off x="469119" y="671518"/>
            <a:ext cx="2638097" cy="657765"/>
          </a:xfrm>
          <a:prstGeom prst="rect">
            <a:avLst/>
          </a:prstGeom>
        </p:spPr>
      </p:pic>
      <p:pic>
        <p:nvPicPr>
          <p:cNvPr id="8" name="Picture 7" descr="Text&#10;&#10;Description automatically generated">
            <a:extLst>
              <a:ext uri="{FF2B5EF4-FFF2-40B4-BE49-F238E27FC236}">
                <a16:creationId xmlns:a16="http://schemas.microsoft.com/office/drawing/2014/main" id="{376A6D51-46B9-4BFA-9831-B9C3F64D176B}"/>
              </a:ext>
            </a:extLst>
          </p:cNvPr>
          <p:cNvPicPr>
            <a:picLocks noChangeAspect="1"/>
          </p:cNvPicPr>
          <p:nvPr/>
        </p:nvPicPr>
        <p:blipFill>
          <a:blip r:embed="rId5"/>
          <a:stretch>
            <a:fillRect/>
          </a:stretch>
        </p:blipFill>
        <p:spPr>
          <a:xfrm>
            <a:off x="9240122" y="5731492"/>
            <a:ext cx="2391551" cy="737395"/>
          </a:xfrm>
          <a:prstGeom prst="rect">
            <a:avLst/>
          </a:prstGeom>
        </p:spPr>
      </p:pic>
      <p:pic>
        <p:nvPicPr>
          <p:cNvPr id="9" name="Picture 8">
            <a:extLst>
              <a:ext uri="{FF2B5EF4-FFF2-40B4-BE49-F238E27FC236}">
                <a16:creationId xmlns:a16="http://schemas.microsoft.com/office/drawing/2014/main" id="{CF1FB85E-5E19-4D20-ADAA-C3B01623B576}"/>
              </a:ext>
            </a:extLst>
          </p:cNvPr>
          <p:cNvPicPr>
            <a:picLocks noChangeAspect="1"/>
          </p:cNvPicPr>
          <p:nvPr/>
        </p:nvPicPr>
        <p:blipFill>
          <a:blip r:embed="rId6"/>
          <a:stretch>
            <a:fillRect/>
          </a:stretch>
        </p:blipFill>
        <p:spPr>
          <a:xfrm>
            <a:off x="8776689" y="3148540"/>
            <a:ext cx="3148111" cy="737395"/>
          </a:xfrm>
          <a:prstGeom prst="rect">
            <a:avLst/>
          </a:prstGeom>
        </p:spPr>
      </p:pic>
      <p:sp>
        <p:nvSpPr>
          <p:cNvPr id="11" name="AutoShape 4" descr=" ">
            <a:extLst>
              <a:ext uri="{FF2B5EF4-FFF2-40B4-BE49-F238E27FC236}">
                <a16:creationId xmlns:a16="http://schemas.microsoft.com/office/drawing/2014/main" id="{BAA5329D-27A1-4D18-AB7C-6EE46C2E1921}"/>
              </a:ext>
            </a:extLst>
          </p:cNvPr>
          <p:cNvSpPr>
            <a:spLocks noChangeAspect="1" noChangeArrowheads="1"/>
          </p:cNvSpPr>
          <p:nvPr/>
        </p:nvSpPr>
        <p:spPr bwMode="auto">
          <a:xfrm>
            <a:off x="5935916" y="3426026"/>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2" name="AutoShape 6" descr=" ">
            <a:extLst>
              <a:ext uri="{FF2B5EF4-FFF2-40B4-BE49-F238E27FC236}">
                <a16:creationId xmlns:a16="http://schemas.microsoft.com/office/drawing/2014/main" id="{8E9EFF81-C50C-4F87-A1C7-43D8AD17D827}"/>
              </a:ext>
            </a:extLst>
          </p:cNvPr>
          <p:cNvSpPr>
            <a:spLocks noChangeAspect="1" noChangeArrowheads="1"/>
          </p:cNvSpPr>
          <p:nvPr/>
        </p:nvSpPr>
        <p:spPr bwMode="auto">
          <a:xfrm>
            <a:off x="9249103" y="1254716"/>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9224" name="Picture 8">
            <a:extLst>
              <a:ext uri="{FF2B5EF4-FFF2-40B4-BE49-F238E27FC236}">
                <a16:creationId xmlns:a16="http://schemas.microsoft.com/office/drawing/2014/main" id="{19770193-0A90-45EC-A229-0BAB60C9011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5481" y="5412499"/>
            <a:ext cx="2608933" cy="773983"/>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Logo&#10;&#10;Description automatically generated">
            <a:extLst>
              <a:ext uri="{FF2B5EF4-FFF2-40B4-BE49-F238E27FC236}">
                <a16:creationId xmlns:a16="http://schemas.microsoft.com/office/drawing/2014/main" id="{46CC1EE6-A2BD-47D5-B064-1CF69AD7ADCD}"/>
              </a:ext>
            </a:extLst>
          </p:cNvPr>
          <p:cNvPicPr>
            <a:picLocks noChangeAspect="1"/>
          </p:cNvPicPr>
          <p:nvPr/>
        </p:nvPicPr>
        <p:blipFill>
          <a:blip r:embed="rId8"/>
          <a:stretch>
            <a:fillRect/>
          </a:stretch>
        </p:blipFill>
        <p:spPr>
          <a:xfrm>
            <a:off x="6642788" y="735625"/>
            <a:ext cx="2597334" cy="642507"/>
          </a:xfrm>
          <a:prstGeom prst="rect">
            <a:avLst/>
          </a:prstGeom>
        </p:spPr>
      </p:pic>
      <p:pic>
        <p:nvPicPr>
          <p:cNvPr id="18" name="Picture 17" descr="A picture containing text, clipart, tool, vector graphics&#10;&#10;Description automatically generated">
            <a:extLst>
              <a:ext uri="{FF2B5EF4-FFF2-40B4-BE49-F238E27FC236}">
                <a16:creationId xmlns:a16="http://schemas.microsoft.com/office/drawing/2014/main" id="{4E837DC4-24D5-4EC6-A763-879CE9B840B7}"/>
              </a:ext>
            </a:extLst>
          </p:cNvPr>
          <p:cNvPicPr>
            <a:picLocks noChangeAspect="1"/>
          </p:cNvPicPr>
          <p:nvPr/>
        </p:nvPicPr>
        <p:blipFill>
          <a:blip r:embed="rId9"/>
          <a:stretch>
            <a:fillRect/>
          </a:stretch>
        </p:blipFill>
        <p:spPr>
          <a:xfrm>
            <a:off x="5853100" y="5483786"/>
            <a:ext cx="2597334" cy="793284"/>
          </a:xfrm>
          <a:prstGeom prst="rect">
            <a:avLst/>
          </a:prstGeom>
        </p:spPr>
      </p:pic>
      <p:pic>
        <p:nvPicPr>
          <p:cNvPr id="20" name="Picture 19" descr="Company name&#10;&#10;Description automatically generated">
            <a:extLst>
              <a:ext uri="{FF2B5EF4-FFF2-40B4-BE49-F238E27FC236}">
                <a16:creationId xmlns:a16="http://schemas.microsoft.com/office/drawing/2014/main" id="{8B249D8E-820C-48D7-BFB7-42823264AFA1}"/>
              </a:ext>
            </a:extLst>
          </p:cNvPr>
          <p:cNvPicPr>
            <a:picLocks noChangeAspect="1"/>
          </p:cNvPicPr>
          <p:nvPr/>
        </p:nvPicPr>
        <p:blipFill>
          <a:blip r:embed="rId10"/>
          <a:stretch>
            <a:fillRect/>
          </a:stretch>
        </p:blipFill>
        <p:spPr>
          <a:xfrm>
            <a:off x="3008712" y="3040974"/>
            <a:ext cx="2143125" cy="2143125"/>
          </a:xfrm>
          <a:prstGeom prst="rect">
            <a:avLst/>
          </a:prstGeom>
        </p:spPr>
      </p:pic>
      <p:pic>
        <p:nvPicPr>
          <p:cNvPr id="24" name="Picture 23" descr="Logo&#10;&#10;Description automatically generated">
            <a:extLst>
              <a:ext uri="{FF2B5EF4-FFF2-40B4-BE49-F238E27FC236}">
                <a16:creationId xmlns:a16="http://schemas.microsoft.com/office/drawing/2014/main" id="{8F4EA22F-BF07-4372-8A65-2A6B4B1CEED0}"/>
              </a:ext>
            </a:extLst>
          </p:cNvPr>
          <p:cNvPicPr>
            <a:picLocks noChangeAspect="1"/>
          </p:cNvPicPr>
          <p:nvPr/>
        </p:nvPicPr>
        <p:blipFill>
          <a:blip r:embed="rId11"/>
          <a:stretch>
            <a:fillRect/>
          </a:stretch>
        </p:blipFill>
        <p:spPr>
          <a:xfrm>
            <a:off x="4291617" y="2015757"/>
            <a:ext cx="2908701" cy="1039770"/>
          </a:xfrm>
          <a:prstGeom prst="rect">
            <a:avLst/>
          </a:prstGeom>
        </p:spPr>
      </p:pic>
      <p:pic>
        <p:nvPicPr>
          <p:cNvPr id="25" name="Picture 24" descr="A picture containing text, clipart&#10;&#10;Description automatically generated">
            <a:extLst>
              <a:ext uri="{FF2B5EF4-FFF2-40B4-BE49-F238E27FC236}">
                <a16:creationId xmlns:a16="http://schemas.microsoft.com/office/drawing/2014/main" id="{65BD0DE6-C27D-49A6-9493-39BD44F53B1A}"/>
              </a:ext>
            </a:extLst>
          </p:cNvPr>
          <p:cNvPicPr>
            <a:picLocks noChangeAspect="1"/>
          </p:cNvPicPr>
          <p:nvPr/>
        </p:nvPicPr>
        <p:blipFill>
          <a:blip r:embed="rId12"/>
          <a:stretch>
            <a:fillRect/>
          </a:stretch>
        </p:blipFill>
        <p:spPr>
          <a:xfrm>
            <a:off x="3576335" y="711807"/>
            <a:ext cx="2597334" cy="577186"/>
          </a:xfrm>
          <a:prstGeom prst="rect">
            <a:avLst/>
          </a:prstGeom>
        </p:spPr>
      </p:pic>
      <p:pic>
        <p:nvPicPr>
          <p:cNvPr id="1032" name="Picture 8" descr="CIT-Vertical | Compositional IT">
            <a:extLst>
              <a:ext uri="{FF2B5EF4-FFF2-40B4-BE49-F238E27FC236}">
                <a16:creationId xmlns:a16="http://schemas.microsoft.com/office/drawing/2014/main" id="{0074526F-2FB4-43DC-B6E3-3D82141D9C93}"/>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709241" y="516392"/>
            <a:ext cx="2013640" cy="96801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Application&#10;&#10;Description automatically generated with low confidence">
            <a:extLst>
              <a:ext uri="{FF2B5EF4-FFF2-40B4-BE49-F238E27FC236}">
                <a16:creationId xmlns:a16="http://schemas.microsoft.com/office/drawing/2014/main" id="{C02AE3D4-FDCC-4092-A2C4-745BB94F9E99}"/>
              </a:ext>
            </a:extLst>
          </p:cNvPr>
          <p:cNvPicPr>
            <a:picLocks noChangeAspect="1"/>
          </p:cNvPicPr>
          <p:nvPr/>
        </p:nvPicPr>
        <p:blipFill>
          <a:blip r:embed="rId14"/>
          <a:stretch>
            <a:fillRect/>
          </a:stretch>
        </p:blipFill>
        <p:spPr>
          <a:xfrm>
            <a:off x="3899895" y="5048103"/>
            <a:ext cx="1366779" cy="1366779"/>
          </a:xfrm>
          <a:prstGeom prst="rect">
            <a:avLst/>
          </a:prstGeom>
        </p:spPr>
      </p:pic>
      <p:pic>
        <p:nvPicPr>
          <p:cNvPr id="7" name="Picture 6" descr="Logo&#10;&#10;Description automatically generated">
            <a:extLst>
              <a:ext uri="{FF2B5EF4-FFF2-40B4-BE49-F238E27FC236}">
                <a16:creationId xmlns:a16="http://schemas.microsoft.com/office/drawing/2014/main" id="{BEAE5A46-CD57-4D94-A032-AAB50A1CFA7E}"/>
              </a:ext>
            </a:extLst>
          </p:cNvPr>
          <p:cNvPicPr>
            <a:picLocks noChangeAspect="1"/>
          </p:cNvPicPr>
          <p:nvPr/>
        </p:nvPicPr>
        <p:blipFill>
          <a:blip r:embed="rId15"/>
          <a:stretch>
            <a:fillRect/>
          </a:stretch>
        </p:blipFill>
        <p:spPr>
          <a:xfrm>
            <a:off x="431573" y="2990322"/>
            <a:ext cx="2145566" cy="2145566"/>
          </a:xfrm>
          <a:prstGeom prst="rect">
            <a:avLst/>
          </a:prstGeom>
        </p:spPr>
      </p:pic>
      <p:pic>
        <p:nvPicPr>
          <p:cNvPr id="10" name="Picture 9" descr="Logo, company name&#10;&#10;Description automatically generated">
            <a:extLst>
              <a:ext uri="{FF2B5EF4-FFF2-40B4-BE49-F238E27FC236}">
                <a16:creationId xmlns:a16="http://schemas.microsoft.com/office/drawing/2014/main" id="{2244092E-9A79-485E-82AA-5EA2CEA7EAF8}"/>
              </a:ext>
            </a:extLst>
          </p:cNvPr>
          <p:cNvPicPr>
            <a:picLocks noChangeAspect="1"/>
          </p:cNvPicPr>
          <p:nvPr/>
        </p:nvPicPr>
        <p:blipFill>
          <a:blip r:embed="rId16"/>
          <a:stretch>
            <a:fillRect/>
          </a:stretch>
        </p:blipFill>
        <p:spPr>
          <a:xfrm>
            <a:off x="5500278" y="3572741"/>
            <a:ext cx="2597334" cy="873946"/>
          </a:xfrm>
          <a:prstGeom prst="rect">
            <a:avLst/>
          </a:prstGeom>
        </p:spPr>
      </p:pic>
      <p:pic>
        <p:nvPicPr>
          <p:cNvPr id="1026" name="Picture 1">
            <a:extLst>
              <a:ext uri="{FF2B5EF4-FFF2-40B4-BE49-F238E27FC236}">
                <a16:creationId xmlns:a16="http://schemas.microsoft.com/office/drawing/2014/main" id="{99F2BB9F-8F3C-4288-AB15-68ABB1C3C70F}"/>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880407" y="1980342"/>
            <a:ext cx="2530803" cy="9947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descr="Shape&#10;&#10;Description automatically generated with medium confidence">
            <a:extLst>
              <a:ext uri="{FF2B5EF4-FFF2-40B4-BE49-F238E27FC236}">
                <a16:creationId xmlns:a16="http://schemas.microsoft.com/office/drawing/2014/main" id="{76DEE8CA-FE75-435B-9974-2D1B322F3086}"/>
              </a:ext>
            </a:extLst>
          </p:cNvPr>
          <p:cNvPicPr>
            <a:picLocks noChangeAspect="1"/>
          </p:cNvPicPr>
          <p:nvPr/>
        </p:nvPicPr>
        <p:blipFill>
          <a:blip r:embed="rId18"/>
          <a:stretch>
            <a:fillRect/>
          </a:stretch>
        </p:blipFill>
        <p:spPr>
          <a:xfrm>
            <a:off x="8776689" y="4211847"/>
            <a:ext cx="3148111" cy="1071505"/>
          </a:xfrm>
          <a:prstGeom prst="rect">
            <a:avLst/>
          </a:prstGeom>
        </p:spPr>
      </p:pic>
    </p:spTree>
    <p:extLst>
      <p:ext uri="{BB962C8B-B14F-4D97-AF65-F5344CB8AC3E}">
        <p14:creationId xmlns:p14="http://schemas.microsoft.com/office/powerpoint/2010/main" val="24060769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2B588B-3B6B-499F-9289-A95FF5F7BB2F}"/>
              </a:ext>
            </a:extLst>
          </p:cNvPr>
          <p:cNvSpPr>
            <a:spLocks noGrp="1"/>
          </p:cNvSpPr>
          <p:nvPr>
            <p:ph type="title"/>
          </p:nvPr>
        </p:nvSpPr>
        <p:spPr>
          <a:xfrm>
            <a:off x="7464613" y="1783959"/>
            <a:ext cx="4099857" cy="2995510"/>
          </a:xfrm>
        </p:spPr>
        <p:txBody>
          <a:bodyPr vert="horz" lIns="91440" tIns="45720" rIns="91440" bIns="45720" rtlCol="0" anchor="b">
            <a:normAutofit/>
          </a:bodyPr>
          <a:lstStyle/>
          <a:p>
            <a:r>
              <a:rPr lang="en-US" sz="3800">
                <a:solidFill>
                  <a:schemeClr val="tx1"/>
                </a:solidFill>
              </a:rPr>
              <a:t>“Succinct Like Python, robust and performant like C#, Scala, and Java”</a:t>
            </a:r>
          </a:p>
        </p:txBody>
      </p:sp>
      <p:sp>
        <p:nvSpPr>
          <p:cNvPr id="11" name="Freeform: Shape 10">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Picture 6" descr="Network Technology Background">
            <a:extLst>
              <a:ext uri="{FF2B5EF4-FFF2-40B4-BE49-F238E27FC236}">
                <a16:creationId xmlns:a16="http://schemas.microsoft.com/office/drawing/2014/main" id="{38DB61C6-FE5B-4211-B129-975F9F60C472}"/>
              </a:ext>
            </a:extLst>
          </p:cNvPr>
          <p:cNvPicPr>
            <a:picLocks noChangeAspect="1"/>
          </p:cNvPicPr>
          <p:nvPr/>
        </p:nvPicPr>
        <p:blipFill>
          <a:blip r:embed="rId3"/>
          <a:srcRect l="20175" r="20175"/>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33187867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A6721-D935-43AE-8EB6-0D0D924BD5F8}"/>
              </a:ext>
            </a:extLst>
          </p:cNvPr>
          <p:cNvSpPr>
            <a:spLocks noGrp="1"/>
          </p:cNvSpPr>
          <p:nvPr>
            <p:ph type="title"/>
          </p:nvPr>
        </p:nvSpPr>
        <p:spPr/>
        <p:txBody>
          <a:bodyPr>
            <a:normAutofit/>
          </a:bodyPr>
          <a:lstStyle/>
          <a:p>
            <a:r>
              <a:rPr lang="en-GB"/>
              <a:t>Kevin Schneider</a:t>
            </a:r>
            <a:br>
              <a:rPr lang="en-GB"/>
            </a:br>
            <a:r>
              <a:rPr lang="en-GB" sz="3200"/>
              <a:t>Researcher, TU Kaiserslautern</a:t>
            </a:r>
            <a:endParaRPr lang="en-GB"/>
          </a:p>
        </p:txBody>
      </p:sp>
      <p:sp>
        <p:nvSpPr>
          <p:cNvPr id="4" name="Text Placeholder 3">
            <a:extLst>
              <a:ext uri="{FF2B5EF4-FFF2-40B4-BE49-F238E27FC236}">
                <a16:creationId xmlns:a16="http://schemas.microsoft.com/office/drawing/2014/main" id="{43B6B243-AE20-42C4-9024-04366933CE1D}"/>
              </a:ext>
            </a:extLst>
          </p:cNvPr>
          <p:cNvSpPr>
            <a:spLocks noGrp="1"/>
          </p:cNvSpPr>
          <p:nvPr>
            <p:ph type="body" idx="1"/>
          </p:nvPr>
        </p:nvSpPr>
        <p:spPr/>
        <p:txBody>
          <a:bodyPr/>
          <a:lstStyle/>
          <a:p>
            <a:endParaRPr lang="en-GB"/>
          </a:p>
          <a:p>
            <a:r>
              <a:rPr lang="en-GB"/>
              <a:t>Using F# for Maths and Stats</a:t>
            </a:r>
            <a:endParaRPr lang="en-US"/>
          </a:p>
        </p:txBody>
      </p:sp>
      <p:pic>
        <p:nvPicPr>
          <p:cNvPr id="6" name="Picture 5" descr="Icon&#10;&#10;Description automatically generated">
            <a:extLst>
              <a:ext uri="{FF2B5EF4-FFF2-40B4-BE49-F238E27FC236}">
                <a16:creationId xmlns:a16="http://schemas.microsoft.com/office/drawing/2014/main" id="{CFD99724-2BB5-4553-BB3D-3B01F881A370}"/>
              </a:ext>
            </a:extLst>
          </p:cNvPr>
          <p:cNvPicPr>
            <a:picLocks noChangeAspect="1"/>
          </p:cNvPicPr>
          <p:nvPr/>
        </p:nvPicPr>
        <p:blipFill>
          <a:blip r:embed="rId3"/>
          <a:stretch>
            <a:fillRect/>
          </a:stretch>
        </p:blipFill>
        <p:spPr>
          <a:xfrm>
            <a:off x="844550" y="768350"/>
            <a:ext cx="2968033" cy="1117944"/>
          </a:xfrm>
          <a:prstGeom prst="rect">
            <a:avLst/>
          </a:prstGeom>
        </p:spPr>
      </p:pic>
    </p:spTree>
    <p:extLst>
      <p:ext uri="{BB962C8B-B14F-4D97-AF65-F5344CB8AC3E}">
        <p14:creationId xmlns:p14="http://schemas.microsoft.com/office/powerpoint/2010/main" val="10434166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819A166-7571-4003-A6B8-B62034C3ED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0932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189241-3B14-4F8B-86EB-570D0765AD18}"/>
              </a:ext>
            </a:extLst>
          </p:cNvPr>
          <p:cNvSpPr>
            <a:spLocks noGrp="1"/>
          </p:cNvSpPr>
          <p:nvPr>
            <p:ph type="title"/>
          </p:nvPr>
        </p:nvSpPr>
        <p:spPr>
          <a:xfrm>
            <a:off x="524741" y="620392"/>
            <a:ext cx="3808268" cy="5504688"/>
          </a:xfrm>
        </p:spPr>
        <p:txBody>
          <a:bodyPr vert="horz" lIns="91440" tIns="45720" rIns="91440" bIns="45720" rtlCol="0" anchor="ctr">
            <a:normAutofit/>
          </a:bodyPr>
          <a:lstStyle/>
          <a:p>
            <a:r>
              <a:rPr lang="en-US" sz="6000" kern="1200">
                <a:solidFill>
                  <a:schemeClr val="bg1"/>
                </a:solidFill>
                <a:latin typeface="+mj-lt"/>
                <a:ea typeface="+mj-ea"/>
                <a:cs typeface="+mj-cs"/>
              </a:rPr>
              <a:t>Three Big Themes Today</a:t>
            </a:r>
          </a:p>
        </p:txBody>
      </p:sp>
      <p:graphicFrame>
        <p:nvGraphicFramePr>
          <p:cNvPr id="5" name="Text Placeholder 2">
            <a:extLst>
              <a:ext uri="{FF2B5EF4-FFF2-40B4-BE49-F238E27FC236}">
                <a16:creationId xmlns:a16="http://schemas.microsoft.com/office/drawing/2014/main" id="{5FE34E8F-8DA0-4087-878D-CFE6DA1D6D9A}"/>
              </a:ext>
            </a:extLst>
          </p:cNvPr>
          <p:cNvGraphicFramePr/>
          <p:nvPr>
            <p:extLst>
              <p:ext uri="{D42A27DB-BD31-4B8C-83A1-F6EECF244321}">
                <p14:modId xmlns:p14="http://schemas.microsoft.com/office/powerpoint/2010/main" val="4151166714"/>
              </p:ext>
            </p:extLst>
          </p:nvPr>
        </p:nvGraphicFramePr>
        <p:xfrm>
          <a:off x="5468389" y="620392"/>
          <a:ext cx="6263640" cy="55046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296737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A6721-D935-43AE-8EB6-0D0D924BD5F8}"/>
              </a:ext>
            </a:extLst>
          </p:cNvPr>
          <p:cNvSpPr>
            <a:spLocks noGrp="1"/>
          </p:cNvSpPr>
          <p:nvPr>
            <p:ph type="title"/>
          </p:nvPr>
        </p:nvSpPr>
        <p:spPr/>
        <p:txBody>
          <a:bodyPr/>
          <a:lstStyle/>
          <a:p>
            <a:r>
              <a:rPr lang="en-GB"/>
              <a:t>Ambika Eshwar</a:t>
            </a:r>
            <a:br>
              <a:rPr lang="en-GB"/>
            </a:br>
            <a:r>
              <a:rPr lang="en-GB" sz="3200"/>
              <a:t>Functional Programming Enthusiast, Rutgers</a:t>
            </a:r>
            <a:endParaRPr lang="en-GB"/>
          </a:p>
        </p:txBody>
      </p:sp>
      <p:sp>
        <p:nvSpPr>
          <p:cNvPr id="3" name="Text Placeholder 2">
            <a:extLst>
              <a:ext uri="{FF2B5EF4-FFF2-40B4-BE49-F238E27FC236}">
                <a16:creationId xmlns:a16="http://schemas.microsoft.com/office/drawing/2014/main" id="{6A09023A-7351-4385-BF16-95674493A6FA}"/>
              </a:ext>
            </a:extLst>
          </p:cNvPr>
          <p:cNvSpPr>
            <a:spLocks noGrp="1"/>
          </p:cNvSpPr>
          <p:nvPr>
            <p:ph type="body" idx="1"/>
          </p:nvPr>
        </p:nvSpPr>
        <p:spPr/>
        <p:txBody>
          <a:bodyPr/>
          <a:lstStyle/>
          <a:p>
            <a:endParaRPr lang="en-GB"/>
          </a:p>
          <a:p>
            <a:r>
              <a:rPr lang="en-GB"/>
              <a:t>Getting Started with F#</a:t>
            </a:r>
            <a:endParaRPr lang="en-US"/>
          </a:p>
        </p:txBody>
      </p:sp>
      <p:pic>
        <p:nvPicPr>
          <p:cNvPr id="7170" name="Picture 2" descr="Logo, company name&#10;&#10;Description automatically generated">
            <a:extLst>
              <a:ext uri="{FF2B5EF4-FFF2-40B4-BE49-F238E27FC236}">
                <a16:creationId xmlns:a16="http://schemas.microsoft.com/office/drawing/2014/main" id="{FD4E4BF3-700B-487B-9AB1-088B8A7648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1850" y="768350"/>
            <a:ext cx="3407151" cy="921883"/>
          </a:xfrm>
          <a:prstGeom prst="rect">
            <a:avLst/>
          </a:prstGeom>
          <a:noFill/>
        </p:spPr>
      </p:pic>
    </p:spTree>
    <p:extLst>
      <p:ext uri="{BB962C8B-B14F-4D97-AF65-F5344CB8AC3E}">
        <p14:creationId xmlns:p14="http://schemas.microsoft.com/office/powerpoint/2010/main" val="6572405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A6721-D935-43AE-8EB6-0D0D924BD5F8}"/>
              </a:ext>
            </a:extLst>
          </p:cNvPr>
          <p:cNvSpPr>
            <a:spLocks noGrp="1"/>
          </p:cNvSpPr>
          <p:nvPr>
            <p:ph type="title"/>
          </p:nvPr>
        </p:nvSpPr>
        <p:spPr/>
        <p:txBody>
          <a:bodyPr/>
          <a:lstStyle/>
          <a:p>
            <a:r>
              <a:rPr lang="en-GB" err="1"/>
              <a:t>Dr.</a:t>
            </a:r>
            <a:r>
              <a:rPr lang="en-GB"/>
              <a:t> Faisal </a:t>
            </a:r>
            <a:r>
              <a:rPr lang="en-GB" err="1"/>
              <a:t>Waris</a:t>
            </a:r>
            <a:br>
              <a:rPr lang="en-GB"/>
            </a:br>
            <a:r>
              <a:rPr lang="en-GB" sz="3200"/>
              <a:t>AI/ML Researcher</a:t>
            </a:r>
            <a:endParaRPr lang="en-GB"/>
          </a:p>
        </p:txBody>
      </p:sp>
      <p:sp>
        <p:nvSpPr>
          <p:cNvPr id="4" name="Text Placeholder 3">
            <a:extLst>
              <a:ext uri="{FF2B5EF4-FFF2-40B4-BE49-F238E27FC236}">
                <a16:creationId xmlns:a16="http://schemas.microsoft.com/office/drawing/2014/main" id="{928817A8-F522-436D-995A-9CD3221E12F0}"/>
              </a:ext>
            </a:extLst>
          </p:cNvPr>
          <p:cNvSpPr>
            <a:spLocks noGrp="1"/>
          </p:cNvSpPr>
          <p:nvPr>
            <p:ph type="body" idx="1"/>
          </p:nvPr>
        </p:nvSpPr>
        <p:spPr/>
        <p:txBody>
          <a:bodyPr/>
          <a:lstStyle/>
          <a:p>
            <a:endParaRPr lang="en-GB"/>
          </a:p>
          <a:p>
            <a:r>
              <a:rPr lang="en-GB"/>
              <a:t>Data Science with F#</a:t>
            </a:r>
            <a:endParaRPr lang="en-US"/>
          </a:p>
        </p:txBody>
      </p:sp>
    </p:spTree>
    <p:extLst>
      <p:ext uri="{BB962C8B-B14F-4D97-AF65-F5344CB8AC3E}">
        <p14:creationId xmlns:p14="http://schemas.microsoft.com/office/powerpoint/2010/main" val="15233501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A6721-D935-43AE-8EB6-0D0D924BD5F8}"/>
              </a:ext>
            </a:extLst>
          </p:cNvPr>
          <p:cNvSpPr>
            <a:spLocks noGrp="1"/>
          </p:cNvSpPr>
          <p:nvPr>
            <p:ph type="title"/>
          </p:nvPr>
        </p:nvSpPr>
        <p:spPr/>
        <p:txBody>
          <a:bodyPr>
            <a:normAutofit/>
          </a:bodyPr>
          <a:lstStyle/>
          <a:p>
            <a:r>
              <a:rPr lang="en-GB"/>
              <a:t>Darren Platt</a:t>
            </a:r>
            <a:br>
              <a:rPr lang="en-GB"/>
            </a:br>
            <a:r>
              <a:rPr lang="en-GB" sz="3200"/>
              <a:t>President, </a:t>
            </a:r>
            <a:r>
              <a:rPr lang="en-GB" sz="3200" err="1"/>
              <a:t>Demetrix</a:t>
            </a:r>
            <a:endParaRPr lang="en-GB"/>
          </a:p>
        </p:txBody>
      </p:sp>
      <p:sp>
        <p:nvSpPr>
          <p:cNvPr id="4" name="Text Placeholder 3">
            <a:extLst>
              <a:ext uri="{FF2B5EF4-FFF2-40B4-BE49-F238E27FC236}">
                <a16:creationId xmlns:a16="http://schemas.microsoft.com/office/drawing/2014/main" id="{B33129D1-0935-4117-900C-A33FA559DDEC}"/>
              </a:ext>
            </a:extLst>
          </p:cNvPr>
          <p:cNvSpPr>
            <a:spLocks noGrp="1"/>
          </p:cNvSpPr>
          <p:nvPr>
            <p:ph type="body" idx="1"/>
          </p:nvPr>
        </p:nvSpPr>
        <p:spPr>
          <a:xfrm>
            <a:off x="838200" y="4589463"/>
            <a:ext cx="10515600" cy="1500187"/>
          </a:xfrm>
        </p:spPr>
        <p:txBody>
          <a:bodyPr/>
          <a:lstStyle/>
          <a:p>
            <a:endParaRPr lang="en-GB"/>
          </a:p>
          <a:p>
            <a:r>
              <a:rPr lang="en-GB"/>
              <a:t>F# for Python Programmers in Biotech</a:t>
            </a:r>
            <a:endParaRPr lang="en-US"/>
          </a:p>
        </p:txBody>
      </p:sp>
      <p:pic>
        <p:nvPicPr>
          <p:cNvPr id="11266" name="Picture 2" descr="Logo&#10;&#10;Description automatically generated with low confidence">
            <a:extLst>
              <a:ext uri="{FF2B5EF4-FFF2-40B4-BE49-F238E27FC236}">
                <a16:creationId xmlns:a16="http://schemas.microsoft.com/office/drawing/2014/main" id="{9462D565-44B6-4E38-BCAB-47B2B0DA0E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1850" y="768350"/>
            <a:ext cx="3667933" cy="623740"/>
          </a:xfrm>
          <a:prstGeom prst="rect">
            <a:avLst/>
          </a:prstGeom>
          <a:noFill/>
        </p:spPr>
      </p:pic>
    </p:spTree>
    <p:extLst>
      <p:ext uri="{BB962C8B-B14F-4D97-AF65-F5344CB8AC3E}">
        <p14:creationId xmlns:p14="http://schemas.microsoft.com/office/powerpoint/2010/main" val="10823662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A6721-D935-43AE-8EB6-0D0D924BD5F8}"/>
              </a:ext>
            </a:extLst>
          </p:cNvPr>
          <p:cNvSpPr>
            <a:spLocks noGrp="1"/>
          </p:cNvSpPr>
          <p:nvPr>
            <p:ph type="title"/>
          </p:nvPr>
        </p:nvSpPr>
        <p:spPr/>
        <p:txBody>
          <a:bodyPr>
            <a:normAutofit/>
          </a:bodyPr>
          <a:lstStyle/>
          <a:p>
            <a:r>
              <a:rPr lang="en-GB"/>
              <a:t>Kit Eason</a:t>
            </a:r>
            <a:br>
              <a:rPr lang="en-GB"/>
            </a:br>
            <a:r>
              <a:rPr lang="en-GB" sz="3200"/>
              <a:t>Principal Developer, Perpetuum Ltd. &amp; Udemy Author</a:t>
            </a:r>
            <a:endParaRPr lang="en-GB"/>
          </a:p>
        </p:txBody>
      </p:sp>
      <p:sp>
        <p:nvSpPr>
          <p:cNvPr id="4" name="Text Placeholder 3">
            <a:extLst>
              <a:ext uri="{FF2B5EF4-FFF2-40B4-BE49-F238E27FC236}">
                <a16:creationId xmlns:a16="http://schemas.microsoft.com/office/drawing/2014/main" id="{BB8591D5-4570-4AAF-B2D4-FDC992E8F727}"/>
              </a:ext>
            </a:extLst>
          </p:cNvPr>
          <p:cNvSpPr>
            <a:spLocks noGrp="1"/>
          </p:cNvSpPr>
          <p:nvPr>
            <p:ph type="body" idx="1"/>
          </p:nvPr>
        </p:nvSpPr>
        <p:spPr/>
        <p:txBody>
          <a:bodyPr/>
          <a:lstStyle/>
          <a:p>
            <a:endParaRPr lang="en-GB"/>
          </a:p>
          <a:p>
            <a:r>
              <a:rPr lang="en-GB"/>
              <a:t>Learning and Teaching F#</a:t>
            </a:r>
            <a:endParaRPr lang="en-US"/>
          </a:p>
        </p:txBody>
      </p:sp>
      <p:pic>
        <p:nvPicPr>
          <p:cNvPr id="6" name="Picture 5" descr="Logo, company name&#10;&#10;Description automatically generated">
            <a:extLst>
              <a:ext uri="{FF2B5EF4-FFF2-40B4-BE49-F238E27FC236}">
                <a16:creationId xmlns:a16="http://schemas.microsoft.com/office/drawing/2014/main" id="{03D20C98-E7BC-406D-BB0C-DF8F221791BB}"/>
              </a:ext>
            </a:extLst>
          </p:cNvPr>
          <p:cNvPicPr>
            <a:picLocks noChangeAspect="1"/>
          </p:cNvPicPr>
          <p:nvPr/>
        </p:nvPicPr>
        <p:blipFill>
          <a:blip r:embed="rId3"/>
          <a:stretch>
            <a:fillRect/>
          </a:stretch>
        </p:blipFill>
        <p:spPr>
          <a:xfrm>
            <a:off x="831850" y="768350"/>
            <a:ext cx="2424596" cy="990895"/>
          </a:xfrm>
          <a:prstGeom prst="rect">
            <a:avLst/>
          </a:prstGeom>
        </p:spPr>
      </p:pic>
    </p:spTree>
    <p:extLst>
      <p:ext uri="{BB962C8B-B14F-4D97-AF65-F5344CB8AC3E}">
        <p14:creationId xmlns:p14="http://schemas.microsoft.com/office/powerpoint/2010/main" val="25203849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CD589-8B7F-4AE4-BCD2-3AACD19CC2F8}"/>
              </a:ext>
            </a:extLst>
          </p:cNvPr>
          <p:cNvSpPr>
            <a:spLocks noGrp="1"/>
          </p:cNvSpPr>
          <p:nvPr>
            <p:ph type="title"/>
          </p:nvPr>
        </p:nvSpPr>
        <p:spPr/>
        <p:txBody>
          <a:bodyPr/>
          <a:lstStyle/>
          <a:p>
            <a:r>
              <a:rPr lang="en-US"/>
              <a:t>Learning Resources</a:t>
            </a:r>
          </a:p>
        </p:txBody>
      </p:sp>
      <p:sp>
        <p:nvSpPr>
          <p:cNvPr id="4" name="Content Placeholder 3">
            <a:extLst>
              <a:ext uri="{FF2B5EF4-FFF2-40B4-BE49-F238E27FC236}">
                <a16:creationId xmlns:a16="http://schemas.microsoft.com/office/drawing/2014/main" id="{D0C1F691-1CF8-4CF6-A736-3A76680409E0}"/>
              </a:ext>
            </a:extLst>
          </p:cNvPr>
          <p:cNvSpPr>
            <a:spLocks noGrp="1"/>
          </p:cNvSpPr>
          <p:nvPr>
            <p:ph idx="1"/>
          </p:nvPr>
        </p:nvSpPr>
        <p:spPr/>
        <p:txBody>
          <a:bodyPr/>
          <a:lstStyle/>
          <a:p>
            <a:r>
              <a:rPr lang="en-US">
                <a:hlinkClick r:id="rId2"/>
              </a:rPr>
              <a:t>dot.net/fsharp</a:t>
            </a:r>
            <a:r>
              <a:rPr lang="en-US"/>
              <a:t> </a:t>
            </a:r>
          </a:p>
          <a:p>
            <a:r>
              <a:rPr lang="en-US">
                <a:hlinkClick r:id="rId3"/>
              </a:rPr>
              <a:t>docs.microsoft.com/learn/modules/fsharp-first-steps</a:t>
            </a:r>
            <a:r>
              <a:rPr lang="en-US"/>
              <a:t>  </a:t>
            </a:r>
          </a:p>
          <a:p>
            <a:r>
              <a:rPr lang="en-US">
                <a:hlinkClick r:id="rId4"/>
              </a:rPr>
              <a:t>udemy.com/course/</a:t>
            </a:r>
            <a:r>
              <a:rPr lang="en-US" err="1">
                <a:hlinkClick r:id="rId4"/>
              </a:rPr>
              <a:t>fsharp</a:t>
            </a:r>
            <a:r>
              <a:rPr lang="en-US">
                <a:hlinkClick r:id="rId4"/>
              </a:rPr>
              <a:t>-from-the-ground-up</a:t>
            </a:r>
            <a:r>
              <a:rPr lang="en-US"/>
              <a:t> </a:t>
            </a:r>
          </a:p>
          <a:p>
            <a:endParaRPr lang="en-US"/>
          </a:p>
        </p:txBody>
      </p:sp>
    </p:spTree>
    <p:extLst>
      <p:ext uri="{BB962C8B-B14F-4D97-AF65-F5344CB8AC3E}">
        <p14:creationId xmlns:p14="http://schemas.microsoft.com/office/powerpoint/2010/main" val="9894437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FE3FC-D1E2-764E-8278-BB37780282A6}"/>
              </a:ext>
            </a:extLst>
          </p:cNvPr>
          <p:cNvSpPr>
            <a:spLocks noGrp="1"/>
          </p:cNvSpPr>
          <p:nvPr>
            <p:ph type="title"/>
          </p:nvPr>
        </p:nvSpPr>
        <p:spPr/>
        <p:txBody>
          <a:bodyPr/>
          <a:lstStyle/>
          <a:p>
            <a:r>
              <a:rPr lang="en-US"/>
              <a:t>Thanks for joining!</a:t>
            </a:r>
          </a:p>
        </p:txBody>
      </p:sp>
      <p:sp>
        <p:nvSpPr>
          <p:cNvPr id="3" name="Text Placeholder 2">
            <a:extLst>
              <a:ext uri="{FF2B5EF4-FFF2-40B4-BE49-F238E27FC236}">
                <a16:creationId xmlns:a16="http://schemas.microsoft.com/office/drawing/2014/main" id="{163FC28D-518A-BF48-8B64-C8BF638EE003}"/>
              </a:ext>
            </a:extLst>
          </p:cNvPr>
          <p:cNvSpPr>
            <a:spLocks noGrp="1"/>
          </p:cNvSpPr>
          <p:nvPr>
            <p:ph type="body" idx="1"/>
          </p:nvPr>
        </p:nvSpPr>
        <p:spPr/>
        <p:txBody>
          <a:bodyPr/>
          <a:lstStyle/>
          <a:p>
            <a:r>
              <a:rPr lang="en-US"/>
              <a:t>Ask your questions live on Twitter #dotNETConf</a:t>
            </a:r>
          </a:p>
        </p:txBody>
      </p:sp>
      <p:pic>
        <p:nvPicPr>
          <p:cNvPr id="4" name="Graphic 3">
            <a:extLst>
              <a:ext uri="{FF2B5EF4-FFF2-40B4-BE49-F238E27FC236}">
                <a16:creationId xmlns:a16="http://schemas.microsoft.com/office/drawing/2014/main" id="{92F3B251-7903-A84E-ADBD-87B131AF9AC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378950" y="3803650"/>
            <a:ext cx="2120900" cy="2286000"/>
          </a:xfrm>
          <a:prstGeom prst="rect">
            <a:avLst/>
          </a:prstGeom>
        </p:spPr>
      </p:pic>
    </p:spTree>
    <p:extLst>
      <p:ext uri="{BB962C8B-B14F-4D97-AF65-F5344CB8AC3E}">
        <p14:creationId xmlns:p14="http://schemas.microsoft.com/office/powerpoint/2010/main" val="11382170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26EAC33-0269-44E0-87E4-A96758CB3A6E}"/>
              </a:ext>
            </a:extLst>
          </p:cNvPr>
          <p:cNvSpPr/>
          <p:nvPr/>
        </p:nvSpPr>
        <p:spPr>
          <a:xfrm>
            <a:off x="4621077" y="5828811"/>
            <a:ext cx="2949846" cy="584775"/>
          </a:xfrm>
          <a:prstGeom prst="rect">
            <a:avLst/>
          </a:prstGeom>
        </p:spPr>
        <p:txBody>
          <a:bodyPr wrap="none">
            <a:spAutoFit/>
          </a:bodyPr>
          <a:lstStyle/>
          <a:p>
            <a:pPr marL="0" marR="0" lvl="0" indent="0" algn="l" defTabSz="933007" rtl="0" eaLnBrk="1" fontAlgn="auto" latinLnBrk="0" hangingPunct="1">
              <a:lnSpc>
                <a:spcPct val="100000"/>
              </a:lnSpc>
              <a:spcBef>
                <a:spcPts val="0"/>
              </a:spcBef>
              <a:spcAft>
                <a:spcPts val="0"/>
              </a:spcAft>
              <a:buClrTx/>
              <a:buSzTx/>
              <a:buFontTx/>
              <a:buNone/>
              <a:tabLst/>
              <a:defRPr/>
            </a:pPr>
            <a:r>
              <a:rPr kumimoji="0" lang="en-GB" sz="3200" b="0" i="0" u="none" strike="noStrike" kern="1200" cap="none" spc="0" normalizeH="0" baseline="0" noProof="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hlinkClick r:id="rId3"/>
              </a:rPr>
              <a:t>dot.net/</a:t>
            </a:r>
            <a:r>
              <a:rPr kumimoji="0" lang="en-GB" sz="3200" b="0" i="0" u="none" strike="noStrike" kern="1200" cap="none" spc="0" normalizeH="0" baseline="0" noProof="0" err="1">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hlinkClick r:id="rId3"/>
              </a:rPr>
              <a:t>fsharp</a:t>
            </a:r>
            <a:endParaRPr kumimoji="0" lang="en-GB" sz="3200" b="0" i="0" u="none" strike="noStrike" kern="1200" cap="none" spc="0" normalizeH="0" baseline="0" noProof="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4" name="Title 1">
            <a:extLst>
              <a:ext uri="{FF2B5EF4-FFF2-40B4-BE49-F238E27FC236}">
                <a16:creationId xmlns:a16="http://schemas.microsoft.com/office/drawing/2014/main" id="{F034C684-B652-450C-8660-69BA76164D21}"/>
              </a:ext>
            </a:extLst>
          </p:cNvPr>
          <p:cNvSpPr txBox="1">
            <a:spLocks/>
          </p:cNvSpPr>
          <p:nvPr/>
        </p:nvSpPr>
        <p:spPr>
          <a:xfrm>
            <a:off x="838200" y="2766218"/>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accent2">
                    <a:lumMod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pPr algn="ctr"/>
            <a:r>
              <a:rPr lang="en-GB"/>
              <a:t>What is F# good at?</a:t>
            </a:r>
          </a:p>
          <a:p>
            <a:pPr algn="ctr"/>
            <a:endParaRPr lang="en-GB"/>
          </a:p>
          <a:p>
            <a:pPr algn="ctr"/>
            <a:endParaRPr lang="en-GB"/>
          </a:p>
        </p:txBody>
      </p:sp>
    </p:spTree>
    <p:extLst>
      <p:ext uri="{BB962C8B-B14F-4D97-AF65-F5344CB8AC3E}">
        <p14:creationId xmlns:p14="http://schemas.microsoft.com/office/powerpoint/2010/main" val="11015058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26EAC33-0269-44E0-87E4-A96758CB3A6E}"/>
              </a:ext>
            </a:extLst>
          </p:cNvPr>
          <p:cNvSpPr/>
          <p:nvPr/>
        </p:nvSpPr>
        <p:spPr>
          <a:xfrm>
            <a:off x="4621077" y="5828811"/>
            <a:ext cx="2949846" cy="584775"/>
          </a:xfrm>
          <a:prstGeom prst="rect">
            <a:avLst/>
          </a:prstGeom>
        </p:spPr>
        <p:txBody>
          <a:bodyPr wrap="none">
            <a:spAutoFit/>
          </a:bodyPr>
          <a:lstStyle/>
          <a:p>
            <a:pPr marL="0" marR="0" lvl="0" indent="0" algn="l" defTabSz="933007" rtl="0" eaLnBrk="1" fontAlgn="auto" latinLnBrk="0" hangingPunct="1">
              <a:lnSpc>
                <a:spcPct val="100000"/>
              </a:lnSpc>
              <a:spcBef>
                <a:spcPts val="0"/>
              </a:spcBef>
              <a:spcAft>
                <a:spcPts val="0"/>
              </a:spcAft>
              <a:buClrTx/>
              <a:buSzTx/>
              <a:buFontTx/>
              <a:buNone/>
              <a:tabLst/>
              <a:defRPr/>
            </a:pPr>
            <a:r>
              <a:rPr kumimoji="0" lang="en-GB" sz="3200" b="0" i="0" u="none" strike="noStrike" kern="1200" cap="none" spc="0" normalizeH="0" baseline="0" noProof="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hlinkClick r:id="rId3"/>
              </a:rPr>
              <a:t>dot.net/</a:t>
            </a:r>
            <a:r>
              <a:rPr kumimoji="0" lang="en-GB" sz="3200" b="0" i="0" u="none" strike="noStrike" kern="1200" cap="none" spc="0" normalizeH="0" baseline="0" noProof="0" err="1">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hlinkClick r:id="rId3"/>
              </a:rPr>
              <a:t>fsharp</a:t>
            </a:r>
            <a:endParaRPr kumimoji="0" lang="en-GB" sz="3200" b="0" i="0" u="none" strike="noStrike" kern="1200" cap="none" spc="0" normalizeH="0" baseline="0" noProof="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4" name="Title 1">
            <a:extLst>
              <a:ext uri="{FF2B5EF4-FFF2-40B4-BE49-F238E27FC236}">
                <a16:creationId xmlns:a16="http://schemas.microsoft.com/office/drawing/2014/main" id="{F034C684-B652-450C-8660-69BA76164D21}"/>
              </a:ext>
            </a:extLst>
          </p:cNvPr>
          <p:cNvSpPr txBox="1">
            <a:spLocks/>
          </p:cNvSpPr>
          <p:nvPr/>
        </p:nvSpPr>
        <p:spPr>
          <a:xfrm>
            <a:off x="838200" y="2766218"/>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accent2">
                    <a:lumMod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pPr algn="ctr"/>
            <a:r>
              <a:rPr lang="en-GB"/>
              <a:t>F# is good for </a:t>
            </a:r>
            <a:r>
              <a:rPr lang="en-GB" b="1"/>
              <a:t>programming</a:t>
            </a:r>
          </a:p>
          <a:p>
            <a:pPr algn="ctr"/>
            <a:endParaRPr lang="en-GB"/>
          </a:p>
          <a:p>
            <a:pPr algn="ctr"/>
            <a:endParaRPr lang="en-GB"/>
          </a:p>
        </p:txBody>
      </p:sp>
    </p:spTree>
    <p:extLst>
      <p:ext uri="{BB962C8B-B14F-4D97-AF65-F5344CB8AC3E}">
        <p14:creationId xmlns:p14="http://schemas.microsoft.com/office/powerpoint/2010/main" val="6745217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26EAC33-0269-44E0-87E4-A96758CB3A6E}"/>
              </a:ext>
            </a:extLst>
          </p:cNvPr>
          <p:cNvSpPr/>
          <p:nvPr/>
        </p:nvSpPr>
        <p:spPr>
          <a:xfrm>
            <a:off x="4621077" y="5828811"/>
            <a:ext cx="2949846" cy="584775"/>
          </a:xfrm>
          <a:prstGeom prst="rect">
            <a:avLst/>
          </a:prstGeom>
        </p:spPr>
        <p:txBody>
          <a:bodyPr wrap="none">
            <a:spAutoFit/>
          </a:bodyPr>
          <a:lstStyle/>
          <a:p>
            <a:pPr marL="0" marR="0" lvl="0" indent="0" algn="l" defTabSz="933007" rtl="0" eaLnBrk="1" fontAlgn="auto" latinLnBrk="0" hangingPunct="1">
              <a:lnSpc>
                <a:spcPct val="100000"/>
              </a:lnSpc>
              <a:spcBef>
                <a:spcPts val="0"/>
              </a:spcBef>
              <a:spcAft>
                <a:spcPts val="0"/>
              </a:spcAft>
              <a:buClrTx/>
              <a:buSzTx/>
              <a:buFontTx/>
              <a:buNone/>
              <a:tabLst/>
              <a:defRPr/>
            </a:pPr>
            <a:r>
              <a:rPr kumimoji="0" lang="en-GB" sz="3200" b="0" i="0" u="none" strike="noStrike" kern="1200" cap="none" spc="0" normalizeH="0" baseline="0" noProof="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hlinkClick r:id="rId3"/>
              </a:rPr>
              <a:t>dot.net/</a:t>
            </a:r>
            <a:r>
              <a:rPr kumimoji="0" lang="en-GB" sz="3200" b="0" i="0" u="none" strike="noStrike" kern="1200" cap="none" spc="0" normalizeH="0" baseline="0" noProof="0" err="1">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hlinkClick r:id="rId3"/>
              </a:rPr>
              <a:t>fsharp</a:t>
            </a:r>
            <a:endParaRPr kumimoji="0" lang="en-GB" sz="3200" b="0" i="0" u="none" strike="noStrike" kern="1200" cap="none" spc="0" normalizeH="0" baseline="0" noProof="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4" name="Title 1">
            <a:extLst>
              <a:ext uri="{FF2B5EF4-FFF2-40B4-BE49-F238E27FC236}">
                <a16:creationId xmlns:a16="http://schemas.microsoft.com/office/drawing/2014/main" id="{F034C684-B652-450C-8660-69BA76164D21}"/>
              </a:ext>
            </a:extLst>
          </p:cNvPr>
          <p:cNvSpPr txBox="1">
            <a:spLocks/>
          </p:cNvSpPr>
          <p:nvPr/>
        </p:nvSpPr>
        <p:spPr>
          <a:xfrm>
            <a:off x="838200" y="2766218"/>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accent2">
                    <a:lumMod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pPr algn="ctr"/>
            <a:r>
              <a:rPr lang="en-GB"/>
              <a:t>F# is good for </a:t>
            </a:r>
            <a:r>
              <a:rPr lang="en-GB" b="1"/>
              <a:t>web</a:t>
            </a:r>
            <a:r>
              <a:rPr lang="en-GB"/>
              <a:t> </a:t>
            </a:r>
            <a:r>
              <a:rPr lang="en-GB" b="1"/>
              <a:t>programming</a:t>
            </a:r>
          </a:p>
          <a:p>
            <a:pPr algn="ctr"/>
            <a:endParaRPr lang="en-GB"/>
          </a:p>
          <a:p>
            <a:pPr algn="ctr"/>
            <a:endParaRPr lang="en-GB"/>
          </a:p>
        </p:txBody>
      </p:sp>
    </p:spTree>
    <p:extLst>
      <p:ext uri="{BB962C8B-B14F-4D97-AF65-F5344CB8AC3E}">
        <p14:creationId xmlns:p14="http://schemas.microsoft.com/office/powerpoint/2010/main" val="3190964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26EAC33-0269-44E0-87E4-A96758CB3A6E}"/>
              </a:ext>
            </a:extLst>
          </p:cNvPr>
          <p:cNvSpPr/>
          <p:nvPr/>
        </p:nvSpPr>
        <p:spPr>
          <a:xfrm>
            <a:off x="4621077" y="5828811"/>
            <a:ext cx="2949846" cy="584775"/>
          </a:xfrm>
          <a:prstGeom prst="rect">
            <a:avLst/>
          </a:prstGeom>
        </p:spPr>
        <p:txBody>
          <a:bodyPr wrap="none">
            <a:spAutoFit/>
          </a:bodyPr>
          <a:lstStyle/>
          <a:p>
            <a:pPr marL="0" marR="0" lvl="0" indent="0" algn="l" defTabSz="933007" rtl="0" eaLnBrk="1" fontAlgn="auto" latinLnBrk="0" hangingPunct="1">
              <a:lnSpc>
                <a:spcPct val="100000"/>
              </a:lnSpc>
              <a:spcBef>
                <a:spcPts val="0"/>
              </a:spcBef>
              <a:spcAft>
                <a:spcPts val="0"/>
              </a:spcAft>
              <a:buClrTx/>
              <a:buSzTx/>
              <a:buFontTx/>
              <a:buNone/>
              <a:tabLst/>
              <a:defRPr/>
            </a:pPr>
            <a:r>
              <a:rPr kumimoji="0" lang="en-GB" sz="3200" b="0" i="0" u="none" strike="noStrike" kern="1200" cap="none" spc="0" normalizeH="0" baseline="0" noProof="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hlinkClick r:id="rId3"/>
              </a:rPr>
              <a:t>dot.net/</a:t>
            </a:r>
            <a:r>
              <a:rPr kumimoji="0" lang="en-GB" sz="3200" b="0" i="0" u="none" strike="noStrike" kern="1200" cap="none" spc="0" normalizeH="0" baseline="0" noProof="0" err="1">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hlinkClick r:id="rId3"/>
              </a:rPr>
              <a:t>fsharp</a:t>
            </a:r>
            <a:endParaRPr kumimoji="0" lang="en-GB" sz="3200" b="0" i="0" u="none" strike="noStrike" kern="1200" cap="none" spc="0" normalizeH="0" baseline="0" noProof="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4" name="Title 1">
            <a:extLst>
              <a:ext uri="{FF2B5EF4-FFF2-40B4-BE49-F238E27FC236}">
                <a16:creationId xmlns:a16="http://schemas.microsoft.com/office/drawing/2014/main" id="{F034C684-B652-450C-8660-69BA76164D21}"/>
              </a:ext>
            </a:extLst>
          </p:cNvPr>
          <p:cNvSpPr txBox="1">
            <a:spLocks/>
          </p:cNvSpPr>
          <p:nvPr/>
        </p:nvSpPr>
        <p:spPr>
          <a:xfrm>
            <a:off x="838200" y="2766218"/>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accent2">
                    <a:lumMod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pPr algn="ctr"/>
            <a:r>
              <a:rPr lang="en-GB"/>
              <a:t>F# is good for </a:t>
            </a:r>
            <a:r>
              <a:rPr lang="en-GB" b="1"/>
              <a:t>cloud</a:t>
            </a:r>
            <a:r>
              <a:rPr lang="en-GB"/>
              <a:t> </a:t>
            </a:r>
            <a:r>
              <a:rPr lang="en-GB" b="1"/>
              <a:t>programming</a:t>
            </a:r>
          </a:p>
          <a:p>
            <a:pPr algn="ctr"/>
            <a:endParaRPr lang="en-GB"/>
          </a:p>
          <a:p>
            <a:pPr algn="ctr"/>
            <a:endParaRPr lang="en-GB"/>
          </a:p>
        </p:txBody>
      </p:sp>
    </p:spTree>
    <p:extLst>
      <p:ext uri="{BB962C8B-B14F-4D97-AF65-F5344CB8AC3E}">
        <p14:creationId xmlns:p14="http://schemas.microsoft.com/office/powerpoint/2010/main" val="20538479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26EAC33-0269-44E0-87E4-A96758CB3A6E}"/>
              </a:ext>
            </a:extLst>
          </p:cNvPr>
          <p:cNvSpPr/>
          <p:nvPr/>
        </p:nvSpPr>
        <p:spPr>
          <a:xfrm>
            <a:off x="4621077" y="5828811"/>
            <a:ext cx="2949846" cy="584775"/>
          </a:xfrm>
          <a:prstGeom prst="rect">
            <a:avLst/>
          </a:prstGeom>
        </p:spPr>
        <p:txBody>
          <a:bodyPr wrap="none">
            <a:spAutoFit/>
          </a:bodyPr>
          <a:lstStyle/>
          <a:p>
            <a:pPr marL="0" marR="0" lvl="0" indent="0" algn="l" defTabSz="933007" rtl="0" eaLnBrk="1" fontAlgn="auto" latinLnBrk="0" hangingPunct="1">
              <a:lnSpc>
                <a:spcPct val="100000"/>
              </a:lnSpc>
              <a:spcBef>
                <a:spcPts val="0"/>
              </a:spcBef>
              <a:spcAft>
                <a:spcPts val="0"/>
              </a:spcAft>
              <a:buClrTx/>
              <a:buSzTx/>
              <a:buFontTx/>
              <a:buNone/>
              <a:tabLst/>
              <a:defRPr/>
            </a:pPr>
            <a:r>
              <a:rPr kumimoji="0" lang="en-GB" sz="3200" b="0" i="0" u="none" strike="noStrike" kern="1200" cap="none" spc="0" normalizeH="0" baseline="0" noProof="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hlinkClick r:id="rId3"/>
              </a:rPr>
              <a:t>dot.net/</a:t>
            </a:r>
            <a:r>
              <a:rPr kumimoji="0" lang="en-GB" sz="3200" b="0" i="0" u="none" strike="noStrike" kern="1200" cap="none" spc="0" normalizeH="0" baseline="0" noProof="0" err="1">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hlinkClick r:id="rId3"/>
              </a:rPr>
              <a:t>fsharp</a:t>
            </a:r>
            <a:endParaRPr kumimoji="0" lang="en-GB" sz="3200" b="0" i="0" u="none" strike="noStrike" kern="1200" cap="none" spc="0" normalizeH="0" baseline="0" noProof="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4" name="Title 1">
            <a:extLst>
              <a:ext uri="{FF2B5EF4-FFF2-40B4-BE49-F238E27FC236}">
                <a16:creationId xmlns:a16="http://schemas.microsoft.com/office/drawing/2014/main" id="{F034C684-B652-450C-8660-69BA76164D21}"/>
              </a:ext>
            </a:extLst>
          </p:cNvPr>
          <p:cNvSpPr txBox="1">
            <a:spLocks/>
          </p:cNvSpPr>
          <p:nvPr/>
        </p:nvSpPr>
        <p:spPr>
          <a:xfrm>
            <a:off x="-268086" y="2766218"/>
            <a:ext cx="12728171"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accent2">
                    <a:lumMod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pPr algn="ctr"/>
            <a:r>
              <a:rPr lang="en-GB"/>
              <a:t>F# is good for </a:t>
            </a:r>
            <a:r>
              <a:rPr lang="en-GB" b="1"/>
              <a:t>AI/ML/data-science</a:t>
            </a:r>
            <a:r>
              <a:rPr lang="en-GB"/>
              <a:t> </a:t>
            </a:r>
            <a:r>
              <a:rPr lang="en-GB" b="1"/>
              <a:t>programming</a:t>
            </a:r>
          </a:p>
          <a:p>
            <a:pPr algn="ctr"/>
            <a:endParaRPr lang="en-GB"/>
          </a:p>
          <a:p>
            <a:pPr algn="ctr"/>
            <a:endParaRPr lang="en-GB"/>
          </a:p>
        </p:txBody>
      </p:sp>
    </p:spTree>
    <p:extLst>
      <p:ext uri="{BB962C8B-B14F-4D97-AF65-F5344CB8AC3E}">
        <p14:creationId xmlns:p14="http://schemas.microsoft.com/office/powerpoint/2010/main" val="20796164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26EAC33-0269-44E0-87E4-A96758CB3A6E}"/>
              </a:ext>
            </a:extLst>
          </p:cNvPr>
          <p:cNvSpPr/>
          <p:nvPr/>
        </p:nvSpPr>
        <p:spPr>
          <a:xfrm>
            <a:off x="4621077" y="5828811"/>
            <a:ext cx="2949846" cy="584775"/>
          </a:xfrm>
          <a:prstGeom prst="rect">
            <a:avLst/>
          </a:prstGeom>
        </p:spPr>
        <p:txBody>
          <a:bodyPr wrap="none">
            <a:spAutoFit/>
          </a:bodyPr>
          <a:lstStyle/>
          <a:p>
            <a:pPr marL="0" marR="0" lvl="0" indent="0" algn="l" defTabSz="933007" rtl="0" eaLnBrk="1" fontAlgn="auto" latinLnBrk="0" hangingPunct="1">
              <a:lnSpc>
                <a:spcPct val="100000"/>
              </a:lnSpc>
              <a:spcBef>
                <a:spcPts val="0"/>
              </a:spcBef>
              <a:spcAft>
                <a:spcPts val="0"/>
              </a:spcAft>
              <a:buClrTx/>
              <a:buSzTx/>
              <a:buFontTx/>
              <a:buNone/>
              <a:tabLst/>
              <a:defRPr/>
            </a:pPr>
            <a:r>
              <a:rPr kumimoji="0" lang="en-GB" sz="3200" b="0" i="0" u="none" strike="noStrike" kern="1200" cap="none" spc="0" normalizeH="0" baseline="0" noProof="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hlinkClick r:id="rId3"/>
              </a:rPr>
              <a:t>dot.net/</a:t>
            </a:r>
            <a:r>
              <a:rPr kumimoji="0" lang="en-GB" sz="3200" b="0" i="0" u="none" strike="noStrike" kern="1200" cap="none" spc="0" normalizeH="0" baseline="0" noProof="0" err="1">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hlinkClick r:id="rId3"/>
              </a:rPr>
              <a:t>fsharp</a:t>
            </a:r>
            <a:endParaRPr kumimoji="0" lang="en-GB" sz="3200" b="0" i="0" u="none" strike="noStrike" kern="1200" cap="none" spc="0" normalizeH="0" baseline="0" noProof="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4" name="Title 1">
            <a:extLst>
              <a:ext uri="{FF2B5EF4-FFF2-40B4-BE49-F238E27FC236}">
                <a16:creationId xmlns:a16="http://schemas.microsoft.com/office/drawing/2014/main" id="{F034C684-B652-450C-8660-69BA76164D21}"/>
              </a:ext>
            </a:extLst>
          </p:cNvPr>
          <p:cNvSpPr txBox="1">
            <a:spLocks/>
          </p:cNvSpPr>
          <p:nvPr/>
        </p:nvSpPr>
        <p:spPr>
          <a:xfrm>
            <a:off x="838200" y="2766218"/>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accent2">
                    <a:lumMod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pPr algn="ctr"/>
            <a:r>
              <a:rPr lang="en-GB"/>
              <a:t>F# is good for </a:t>
            </a:r>
            <a:r>
              <a:rPr lang="en-GB" b="1"/>
              <a:t>succinct</a:t>
            </a:r>
            <a:r>
              <a:rPr lang="en-GB"/>
              <a:t> </a:t>
            </a:r>
            <a:r>
              <a:rPr lang="en-GB" b="1"/>
              <a:t>programming</a:t>
            </a:r>
          </a:p>
          <a:p>
            <a:pPr algn="ctr"/>
            <a:endParaRPr lang="en-GB"/>
          </a:p>
          <a:p>
            <a:pPr algn="ctr"/>
            <a:endParaRPr lang="en-GB"/>
          </a:p>
        </p:txBody>
      </p:sp>
    </p:spTree>
    <p:extLst>
      <p:ext uri="{BB962C8B-B14F-4D97-AF65-F5344CB8AC3E}">
        <p14:creationId xmlns:p14="http://schemas.microsoft.com/office/powerpoint/2010/main" val="12582722"/>
      </p:ext>
    </p:extLst>
  </p:cSld>
  <p:clrMapOvr>
    <a:masterClrMapping/>
  </p:clrMapOvr>
</p:sld>
</file>

<file path=ppt/theme/theme1.xml><?xml version="1.0" encoding="utf-8"?>
<a:theme xmlns:a="http://schemas.openxmlformats.org/drawingml/2006/main" name="FSharp-teched-europe-2010-v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Segoe UI - 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latin typeface="Segoe Light"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sz="2200" dirty="0" err="1" smtClean="0">
            <a:gradFill>
              <a:gsLst>
                <a:gs pos="0">
                  <a:schemeClr val="tx1"/>
                </a:gs>
                <a:gs pos="86000">
                  <a:schemeClr val="tx1"/>
                </a:gs>
              </a:gsLst>
              <a:lin ang="5400000" scaled="0"/>
            </a:gradFill>
            <a:latin typeface="Segoe Light" pitchFamily="34" charset="0"/>
          </a:defRPr>
        </a:defPPr>
      </a:lstStyle>
    </a:txDef>
  </a:objectDefaults>
  <a:extraClrSchemeLst/>
</a:theme>
</file>

<file path=ppt/theme/theme10.xml><?xml version="1.0" encoding="utf-8"?>
<a:theme xmlns:a="http://schemas.openxmlformats.org/drawingml/2006/main" name="1_Office Theme">
  <a:themeElements>
    <a:clrScheme name="Custom 2">
      <a:dk1>
        <a:srgbClr val="3A20A0"/>
      </a:dk1>
      <a:lt1>
        <a:srgbClr val="FFFFFF"/>
      </a:lt1>
      <a:dk2>
        <a:srgbClr val="333333"/>
      </a:dk2>
      <a:lt2>
        <a:srgbClr val="FFFFFF"/>
      </a:lt2>
      <a:accent1>
        <a:srgbClr val="4424B5"/>
      </a:accent1>
      <a:accent2>
        <a:srgbClr val="DED7F7"/>
      </a:accent2>
      <a:accent3>
        <a:srgbClr val="2B0A98"/>
      </a:accent3>
      <a:accent4>
        <a:srgbClr val="F7B548"/>
      </a:accent4>
      <a:accent5>
        <a:srgbClr val="28C2D1"/>
      </a:accent5>
      <a:accent6>
        <a:srgbClr val="3E8EED"/>
      </a:accent6>
      <a:hlink>
        <a:srgbClr val="502BD3"/>
      </a:hlink>
      <a:folHlink>
        <a:srgbClr val="5F218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3_Office Theme">
  <a:themeElements>
    <a:clrScheme name="Custom 2">
      <a:dk1>
        <a:srgbClr val="3A20A0"/>
      </a:dk1>
      <a:lt1>
        <a:srgbClr val="FFFFFF"/>
      </a:lt1>
      <a:dk2>
        <a:srgbClr val="333333"/>
      </a:dk2>
      <a:lt2>
        <a:srgbClr val="FFFFFF"/>
      </a:lt2>
      <a:accent1>
        <a:srgbClr val="4424B5"/>
      </a:accent1>
      <a:accent2>
        <a:srgbClr val="DED7F7"/>
      </a:accent2>
      <a:accent3>
        <a:srgbClr val="2B0A98"/>
      </a:accent3>
      <a:accent4>
        <a:srgbClr val="F7B548"/>
      </a:accent4>
      <a:accent5>
        <a:srgbClr val="28C2D1"/>
      </a:accent5>
      <a:accent6>
        <a:srgbClr val="3E8EED"/>
      </a:accent6>
      <a:hlink>
        <a:srgbClr val="502BD3"/>
      </a:hlink>
      <a:folHlink>
        <a:srgbClr val="5F218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2_Office Theme">
  <a:themeElements>
    <a:clrScheme name="Custom 2">
      <a:dk1>
        <a:srgbClr val="3A20A0"/>
      </a:dk1>
      <a:lt1>
        <a:srgbClr val="FFFFFF"/>
      </a:lt1>
      <a:dk2>
        <a:srgbClr val="333333"/>
      </a:dk2>
      <a:lt2>
        <a:srgbClr val="FFFFFF"/>
      </a:lt2>
      <a:accent1>
        <a:srgbClr val="4424B5"/>
      </a:accent1>
      <a:accent2>
        <a:srgbClr val="DED7F7"/>
      </a:accent2>
      <a:accent3>
        <a:srgbClr val="2B0A98"/>
      </a:accent3>
      <a:accent4>
        <a:srgbClr val="F7B548"/>
      </a:accent4>
      <a:accent5>
        <a:srgbClr val="28C2D1"/>
      </a:accent5>
      <a:accent6>
        <a:srgbClr val="3E8EED"/>
      </a:accent6>
      <a:hlink>
        <a:srgbClr val="502BD3"/>
      </a:hlink>
      <a:folHlink>
        <a:srgbClr val="5F218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hite with Consolas font for code slides">
  <a:themeElements>
    <a:clrScheme name="Blue Template-Tempalte">
      <a:dk1>
        <a:srgbClr val="000000"/>
      </a:dk1>
      <a:lt1>
        <a:srgbClr val="FFFFFF"/>
      </a:lt1>
      <a:dk2>
        <a:srgbClr val="0070C0"/>
      </a:dk2>
      <a:lt2>
        <a:srgbClr val="BDE3FF"/>
      </a:lt2>
      <a:accent1>
        <a:srgbClr val="FFC000"/>
      </a:accent1>
      <a:accent2>
        <a:srgbClr val="2DA33B"/>
      </a:accent2>
      <a:accent3>
        <a:srgbClr val="DF8045"/>
      </a:accent3>
      <a:accent4>
        <a:srgbClr val="2D86E7"/>
      </a:accent4>
      <a:accent5>
        <a:srgbClr val="755DCB"/>
      </a:accent5>
      <a:accent6>
        <a:srgbClr val="777777"/>
      </a:accent6>
      <a:hlink>
        <a:srgbClr val="F0ED7B"/>
      </a:hlink>
      <a:folHlink>
        <a:srgbClr val="F3EB4F"/>
      </a:folHlink>
    </a:clrScheme>
    <a:fontScheme name="Segoe UI - 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sz="2200" dirty="0" err="1" smtClean="0">
            <a:gradFill>
              <a:gsLst>
                <a:gs pos="417">
                  <a:srgbClr val="000000"/>
                </a:gs>
                <a:gs pos="100000">
                  <a:srgbClr val="000000"/>
                </a:gs>
              </a:gsLst>
              <a:lin ang="5400000" scaled="0"/>
            </a:gradFill>
            <a:latin typeface="Segoe Light" pitchFamily="34" charset="0"/>
          </a:defRPr>
        </a:defPPr>
      </a:lstStyle>
    </a:txDef>
  </a:objectDefaults>
  <a:extraClrSchemeLst/>
</a:theme>
</file>

<file path=ppt/theme/theme3.xml><?xml version="1.0" encoding="utf-8"?>
<a:theme xmlns:a="http://schemas.openxmlformats.org/drawingml/2006/main" name="Metro Template-Template Blue">
  <a:themeElements>
    <a:clrScheme name="MSR Dark">
      <a:dk1>
        <a:srgbClr val="FFFFFF"/>
      </a:dk1>
      <a:lt1>
        <a:srgbClr val="003963"/>
      </a:lt1>
      <a:dk2>
        <a:srgbClr val="FFFFFF"/>
      </a:dk2>
      <a:lt2>
        <a:srgbClr val="003963"/>
      </a:lt2>
      <a:accent1>
        <a:srgbClr val="31A7FE"/>
      </a:accent1>
      <a:accent2>
        <a:srgbClr val="7FBA00"/>
      </a:accent2>
      <a:accent3>
        <a:srgbClr val="FF8C00"/>
      </a:accent3>
      <a:accent4>
        <a:srgbClr val="B4009E"/>
      </a:accent4>
      <a:accent5>
        <a:srgbClr val="55D455"/>
      </a:accent5>
      <a:accent6>
        <a:srgbClr val="FFB900"/>
      </a:accent6>
      <a:hlink>
        <a:srgbClr val="31A7FE"/>
      </a:hlink>
      <a:folHlink>
        <a:srgbClr val="31A7FE"/>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ova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800" dirty="0" err="1" smtClean="0">
            <a:gradFill>
              <a:gsLst>
                <a:gs pos="2917">
                  <a:schemeClr val="tx1"/>
                </a:gs>
                <a:gs pos="30000">
                  <a:schemeClr val="tx1"/>
                </a:gs>
              </a:gsLst>
              <a:lin ang="5400000" scaled="0"/>
            </a:gradFill>
          </a:defRPr>
        </a:defPPr>
      </a:lstStyle>
    </a:txDef>
  </a:objectDefaults>
  <a:extraClrSchemeLst/>
</a:theme>
</file>

<file path=ppt/theme/theme4.xml><?xml version="1.0" encoding="utf-8"?>
<a:theme xmlns:a="http://schemas.openxmlformats.org/drawingml/2006/main" name="New corp-style Presentation">
  <a:themeElements>
    <a:clrScheme name="TEst">
      <a:dk1>
        <a:srgbClr val="505050"/>
      </a:dk1>
      <a:lt1>
        <a:srgbClr val="FFFFFF"/>
      </a:lt1>
      <a:dk2>
        <a:srgbClr val="0072C6"/>
      </a:dk2>
      <a:lt2>
        <a:srgbClr val="D2D2D2"/>
      </a:lt2>
      <a:accent1>
        <a:srgbClr val="0072C6"/>
      </a:accent1>
      <a:accent2>
        <a:srgbClr val="68217A"/>
      </a:accent2>
      <a:accent3>
        <a:srgbClr val="008272"/>
      </a:accent3>
      <a:accent4>
        <a:srgbClr val="B4009E"/>
      </a:accent4>
      <a:accent5>
        <a:srgbClr val="442359"/>
      </a:accent5>
      <a:accent6>
        <a:srgbClr val="4668C5"/>
      </a:accent6>
      <a:hlink>
        <a:srgbClr val="0072C6"/>
      </a:hlink>
      <a:folHlink>
        <a:srgbClr val="0072C6"/>
      </a:folHlink>
    </a:clrScheme>
    <a:fontScheme name="Microsoft Corporate Font">
      <a:majorFont>
        <a:latin typeface="Segoe UI Light"/>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C000"/>
        </a:solidFill>
        <a:ln>
          <a:noFill/>
        </a:ln>
      </a:spPr>
      <a:bodyPr rtlCol="0" anchor="ctr"/>
      <a:lstStyle>
        <a:defPPr algn="ctr">
          <a:defRPr sz="3000" b="1"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defRPr sz="4000" dirty="0" smtClean="0">
            <a:latin typeface="Segoe UI Light" pitchFamily="34" charset="0"/>
          </a:defRPr>
        </a:defPPr>
      </a:lstStyle>
    </a:txDef>
  </a:objectDefaults>
  <a:extraClrSchemeLst/>
  <a:extLst>
    <a:ext uri="{05A4C25C-085E-4340-85A3-A5531E510DB2}">
      <thm15:themeFamily xmlns:thm15="http://schemas.microsoft.com/office/thememl/2012/main" name="Presentation3" id="{906D024C-421C-4B9C-801E-358EC5D2C92C}" vid="{EE647F3D-1218-41CC-B840-4369C24DDCD5}"/>
    </a:ext>
  </a:extLst>
</a:theme>
</file>

<file path=ppt/theme/theme5.xml><?xml version="1.0" encoding="utf-8"?>
<a:theme xmlns:a="http://schemas.openxmlformats.org/drawingml/2006/main" name="1_New corp-style Presentation">
  <a:themeElements>
    <a:clrScheme name="TEst">
      <a:dk1>
        <a:srgbClr val="505050"/>
      </a:dk1>
      <a:lt1>
        <a:srgbClr val="FFFFFF"/>
      </a:lt1>
      <a:dk2>
        <a:srgbClr val="0072C6"/>
      </a:dk2>
      <a:lt2>
        <a:srgbClr val="D2D2D2"/>
      </a:lt2>
      <a:accent1>
        <a:srgbClr val="0072C6"/>
      </a:accent1>
      <a:accent2>
        <a:srgbClr val="68217A"/>
      </a:accent2>
      <a:accent3>
        <a:srgbClr val="008272"/>
      </a:accent3>
      <a:accent4>
        <a:srgbClr val="B4009E"/>
      </a:accent4>
      <a:accent5>
        <a:srgbClr val="442359"/>
      </a:accent5>
      <a:accent6>
        <a:srgbClr val="4668C5"/>
      </a:accent6>
      <a:hlink>
        <a:srgbClr val="0072C6"/>
      </a:hlink>
      <a:folHlink>
        <a:srgbClr val="0072C6"/>
      </a:folHlink>
    </a:clrScheme>
    <a:fontScheme name="Microsoft Corporate Font">
      <a:majorFont>
        <a:latin typeface="Segoe UI Light"/>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C000"/>
        </a:solidFill>
        <a:ln>
          <a:noFill/>
        </a:ln>
      </a:spPr>
      <a:bodyPr rtlCol="0" anchor="ctr"/>
      <a:lstStyle>
        <a:defPPr algn="ctr">
          <a:defRPr sz="3000" b="1"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defRPr sz="4000" dirty="0" smtClean="0">
            <a:latin typeface="Segoe UI Light" pitchFamily="34" charset="0"/>
          </a:defRPr>
        </a:defPPr>
      </a:lstStyle>
    </a:txDef>
  </a:objectDefaults>
  <a:extraClrSchemeLst/>
  <a:extLst>
    <a:ext uri="{05A4C25C-085E-4340-85A3-A5531E510DB2}">
      <thm15:themeFamily xmlns:thm15="http://schemas.microsoft.com/office/thememl/2012/main" name="Presentation3" id="{906D024C-421C-4B9C-801E-358EC5D2C92C}" vid="{EE647F3D-1218-41CC-B840-4369C24DDCD5}"/>
    </a:ext>
  </a:extLst>
</a:theme>
</file>

<file path=ppt/theme/theme6.xml><?xml version="1.0" encoding="utf-8"?>
<a:theme xmlns:a="http://schemas.openxmlformats.org/drawingml/2006/main" name="1_FSharp-teched-europe-2010-v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Segoe UI - 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latin typeface="Segoe Light"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sz="2200" dirty="0" err="1" smtClean="0">
            <a:gradFill>
              <a:gsLst>
                <a:gs pos="0">
                  <a:schemeClr val="tx1"/>
                </a:gs>
                <a:gs pos="86000">
                  <a:schemeClr val="tx1"/>
                </a:gs>
              </a:gsLst>
              <a:lin ang="5400000" scaled="0"/>
            </a:gradFill>
            <a:latin typeface="Segoe Light" pitchFamily="34" charset="0"/>
          </a:defRPr>
        </a:defPPr>
      </a:lstStyle>
    </a:txDef>
  </a:objectDefaults>
  <a:extraClrSchemeLst/>
</a:theme>
</file>

<file path=ppt/theme/theme7.xml><?xml version="1.0" encoding="utf-8"?>
<a:theme xmlns:a="http://schemas.openxmlformats.org/drawingml/2006/main" name="1_Metro Template-Template Blue">
  <a:themeElements>
    <a:clrScheme name="MSR Dark">
      <a:dk1>
        <a:srgbClr val="FFFFFF"/>
      </a:dk1>
      <a:lt1>
        <a:srgbClr val="003963"/>
      </a:lt1>
      <a:dk2>
        <a:srgbClr val="FFFFFF"/>
      </a:dk2>
      <a:lt2>
        <a:srgbClr val="003963"/>
      </a:lt2>
      <a:accent1>
        <a:srgbClr val="31A7FE"/>
      </a:accent1>
      <a:accent2>
        <a:srgbClr val="7FBA00"/>
      </a:accent2>
      <a:accent3>
        <a:srgbClr val="FF8C00"/>
      </a:accent3>
      <a:accent4>
        <a:srgbClr val="B4009E"/>
      </a:accent4>
      <a:accent5>
        <a:srgbClr val="55D455"/>
      </a:accent5>
      <a:accent6>
        <a:srgbClr val="FFB900"/>
      </a:accent6>
      <a:hlink>
        <a:srgbClr val="31A7FE"/>
      </a:hlink>
      <a:folHlink>
        <a:srgbClr val="31A7FE"/>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ova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800" dirty="0" err="1" smtClean="0">
            <a:gradFill>
              <a:gsLst>
                <a:gs pos="2917">
                  <a:schemeClr val="tx1"/>
                </a:gs>
                <a:gs pos="30000">
                  <a:schemeClr val="tx1"/>
                </a:gs>
              </a:gsLst>
              <a:lin ang="5400000" scaled="0"/>
            </a:gradFill>
          </a:defRPr>
        </a:defPPr>
      </a:lstStyle>
    </a:txDef>
  </a:objectDefaults>
  <a:extraClrSchemeLst/>
</a:theme>
</file>

<file path=ppt/theme/theme8.xml><?xml version="1.0" encoding="utf-8"?>
<a:theme xmlns:a="http://schemas.openxmlformats.org/drawingml/2006/main" name="2_FSharp-teched-europe-2010-v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Segoe UI - 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latin typeface="Segoe Light"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sz="2200" dirty="0" err="1" smtClean="0">
            <a:gradFill>
              <a:gsLst>
                <a:gs pos="0">
                  <a:schemeClr val="tx1"/>
                </a:gs>
                <a:gs pos="86000">
                  <a:schemeClr val="tx1"/>
                </a:gs>
              </a:gsLst>
              <a:lin ang="5400000" scaled="0"/>
            </a:gradFill>
            <a:latin typeface="Segoe Light" pitchFamily="34" charset="0"/>
          </a:defRPr>
        </a:defPPr>
      </a:lstStyle>
    </a:txDef>
  </a:objectDefaults>
  <a:extraClrSchemeLst/>
</a:theme>
</file>

<file path=ppt/theme/theme9.xml><?xml version="1.0" encoding="utf-8"?>
<a:theme xmlns:a="http://schemas.openxmlformats.org/drawingml/2006/main" name="CONTENT LAYOUTS">
  <a:themeElements>
    <a:clrScheme name="RA Brand">
      <a:dk1>
        <a:srgbClr val="000000"/>
      </a:dk1>
      <a:lt1>
        <a:srgbClr val="FFFFFF"/>
      </a:lt1>
      <a:dk2>
        <a:srgbClr val="CCCCCC"/>
      </a:dk2>
      <a:lt2>
        <a:srgbClr val="4C4C4C"/>
      </a:lt2>
      <a:accent1>
        <a:srgbClr val="CD163F"/>
      </a:accent1>
      <a:accent2>
        <a:srgbClr val="003E7E"/>
      </a:accent2>
      <a:accent3>
        <a:srgbClr val="F58024"/>
      </a:accent3>
      <a:accent4>
        <a:srgbClr val="00AEEF"/>
      </a:accent4>
      <a:accent5>
        <a:srgbClr val="F9C20A"/>
      </a:accent5>
      <a:accent6>
        <a:srgbClr val="77C14C"/>
      </a:accent6>
      <a:hlink>
        <a:srgbClr val="CD163F"/>
      </a:hlink>
      <a:folHlink>
        <a:srgbClr val="BA2332"/>
      </a:folHlink>
    </a:clrScheme>
    <a:fontScheme name="Barlow">
      <a:majorFont>
        <a:latin typeface="Barlow"/>
        <a:ea typeface=""/>
        <a:cs typeface=""/>
      </a:majorFont>
      <a:minorFont>
        <a:latin typeface="Barlow"/>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31750" cap="flat">
          <a:noFill/>
          <a:prstDash val="solid"/>
          <a:miter/>
        </a:ln>
        <a:effectLst/>
      </a:spPr>
      <a:bodyPr rtlCol="0" anchor="ctr"/>
      <a:lstStyle>
        <a:defPPr algn="l">
          <a:defRPr/>
        </a:defPPr>
      </a:lstStyle>
    </a:spDef>
    <a:lnDef>
      <a:spPr bwMode="auto">
        <a:noFill/>
        <a:ln w="9525" cap="flat" cmpd="sng" algn="ctr">
          <a:solidFill>
            <a:schemeClr val="tx2"/>
          </a:solidFill>
          <a:prstDash val="solid"/>
          <a:round/>
          <a:headEnd type="none" w="med" len="med"/>
          <a:tailEnd type="none" w="med" len="med"/>
        </a:ln>
        <a:effectLst/>
      </a:spPr>
      <a:bodyPr/>
      <a:lstStyle/>
    </a:lnDef>
    <a:txDef>
      <a:spPr/>
      <a:bodyPr wrap="square" rtlCol="0" anchor="t">
        <a:spAutoFit/>
      </a:bodyPr>
      <a:lstStyle>
        <a:defPPr marL="171450" indent="-171450" algn="l" defTabSz="914400">
          <a:buClr>
            <a:schemeClr val="bg2"/>
          </a:buClr>
          <a:buFont typeface="Arial" panose="020B0604020202020204" pitchFamily="34" charset="0"/>
          <a:buChar char="•"/>
          <a:tabLst/>
          <a:defRPr sz="1800" kern="0" dirty="0" smtClean="0">
            <a:solidFill>
              <a:schemeClr val="bg2"/>
            </a:solidFill>
          </a:defRPr>
        </a:defPPr>
      </a:lstStyle>
    </a:tx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4" id="{77132DFA-237E-0F49-AC7D-7614E08D0872}" vid="{92C99052-2D40-A54A-9BD8-42278C19DC3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0AA735EA34E804A8D88CBDF1D75478D" ma:contentTypeVersion="9" ma:contentTypeDescription="Create a new document." ma:contentTypeScope="" ma:versionID="7563024d72254cd6228df267b5192ac7">
  <xsd:schema xmlns:xsd="http://www.w3.org/2001/XMLSchema" xmlns:xs="http://www.w3.org/2001/XMLSchema" xmlns:p="http://schemas.microsoft.com/office/2006/metadata/properties" xmlns:ns3="cf7f2c2a-8069-4ddf-b2bb-a03f354924af" xmlns:ns4="4a22e21f-d7be-47f0-9a23-f47ebae14ebb" targetNamespace="http://schemas.microsoft.com/office/2006/metadata/properties" ma:root="true" ma:fieldsID="8a61916fd60da412619f80cfb98f3408" ns3:_="" ns4:_="">
    <xsd:import namespace="cf7f2c2a-8069-4ddf-b2bb-a03f354924af"/>
    <xsd:import namespace="4a22e21f-d7be-47f0-9a23-f47ebae14ebb"/>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3:LastSharedByUser" minOccurs="0"/>
                <xsd:element ref="ns3:LastSharedByTim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f7f2c2a-8069-4ddf-b2bb-a03f354924af"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4a22e21f-d7be-47f0-9a23-f47ebae14ebb"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5EB3CCD-DEF7-49F4-AEBF-0BB8A4A0B3F3}">
  <ds:schemaRefs>
    <ds:schemaRef ds:uri="4a22e21f-d7be-47f0-9a23-f47ebae14ebb"/>
    <ds:schemaRef ds:uri="cf7f2c2a-8069-4ddf-b2bb-a03f354924a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B272448C-82AB-47DF-AC0B-7AE05FABB3EF}">
  <ds:schemaRefs>
    <ds:schemaRef ds:uri="http://schemas.microsoft.com/sharepoint/v3/contenttype/forms"/>
  </ds:schemaRefs>
</ds:datastoreItem>
</file>

<file path=customXml/itemProps3.xml><?xml version="1.0" encoding="utf-8"?>
<ds:datastoreItem xmlns:ds="http://schemas.openxmlformats.org/officeDocument/2006/customXml" ds:itemID="{2F235B9E-E10B-46A9-97EF-A4A6C08A6553}">
  <ds:schemaRefs>
    <ds:schemaRef ds:uri="4a22e21f-d7be-47f0-9a23-f47ebae14ebb"/>
    <ds:schemaRef ds:uri="cf7f2c2a-8069-4ddf-b2bb-a03f354924a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FSharp-teched-europe-2010-v2</Template>
  <TotalTime>0</TotalTime>
  <Words>3116</Words>
  <Application>Microsoft Office PowerPoint</Application>
  <PresentationFormat>Widescreen</PresentationFormat>
  <Paragraphs>268</Paragraphs>
  <Slides>35</Slides>
  <Notes>30</Notes>
  <HiddenSlides>0</HiddenSlides>
  <MMClips>0</MMClips>
  <ScaleCrop>false</ScaleCrop>
  <HeadingPairs>
    <vt:vector size="6" baseType="variant">
      <vt:variant>
        <vt:lpstr>Fonts Used</vt:lpstr>
      </vt:variant>
      <vt:variant>
        <vt:i4>13</vt:i4>
      </vt:variant>
      <vt:variant>
        <vt:lpstr>Theme</vt:lpstr>
      </vt:variant>
      <vt:variant>
        <vt:i4>12</vt:i4>
      </vt:variant>
      <vt:variant>
        <vt:lpstr>Slide Titles</vt:lpstr>
      </vt:variant>
      <vt:variant>
        <vt:i4>35</vt:i4>
      </vt:variant>
    </vt:vector>
  </HeadingPairs>
  <TitlesOfParts>
    <vt:vector size="60" baseType="lpstr">
      <vt:lpstr>Arial</vt:lpstr>
      <vt:lpstr>Arial Narrow</vt:lpstr>
      <vt:lpstr>Barlow</vt:lpstr>
      <vt:lpstr>Calibri</vt:lpstr>
      <vt:lpstr>Calibri Light</vt:lpstr>
      <vt:lpstr>Candara</vt:lpstr>
      <vt:lpstr>Consolas</vt:lpstr>
      <vt:lpstr>Open Sans</vt:lpstr>
      <vt:lpstr>Segoe Light</vt:lpstr>
      <vt:lpstr>Segoe UI</vt:lpstr>
      <vt:lpstr>Segoe UI Light</vt:lpstr>
      <vt:lpstr>Symbol</vt:lpstr>
      <vt:lpstr>Wingdings</vt:lpstr>
      <vt:lpstr>FSharp-teched-europe-2010-v2</vt:lpstr>
      <vt:lpstr>White with Consolas font for code slides</vt:lpstr>
      <vt:lpstr>Metro Template-Template Blue</vt:lpstr>
      <vt:lpstr>New corp-style Presentation</vt:lpstr>
      <vt:lpstr>1_New corp-style Presentation</vt:lpstr>
      <vt:lpstr>1_FSharp-teched-europe-2010-v2</vt:lpstr>
      <vt:lpstr>1_Metro Template-Template Blue</vt:lpstr>
      <vt:lpstr>2_FSharp-teched-europe-2010-v2</vt:lpstr>
      <vt:lpstr>CONTENT LAYOUTS</vt:lpstr>
      <vt:lpstr>1_Office Theme</vt:lpstr>
      <vt:lpstr>3_Office Theme</vt:lpstr>
      <vt:lpstr>2_Office Theme</vt:lpstr>
      <vt:lpstr>PowerPoint Presentation</vt:lpstr>
      <vt:lpstr>F# Bonanza!</vt:lpstr>
      <vt:lpstr>Three Big Themes Today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 get started</vt:lpstr>
      <vt:lpstr>F# for the web backend</vt:lpstr>
      <vt:lpstr>F# for the web frontend (JavaScript)</vt:lpstr>
      <vt:lpstr>F# for the full stack with SAFE</vt:lpstr>
      <vt:lpstr>F# for data science &amp; ML</vt:lpstr>
      <vt:lpstr>PowerPoint Presentation</vt:lpstr>
      <vt:lpstr>F# for a better world</vt:lpstr>
      <vt:lpstr>Tejas Vishwanath Co-founder &amp; CTO, Chaldal</vt:lpstr>
      <vt:lpstr>Kelsey Tripp Director Engineering, Imperfect Foods</vt:lpstr>
      <vt:lpstr>Built with F#  Covid-19 Tracker Slovenia</vt:lpstr>
      <vt:lpstr>Built with F#  Electric Car Charging Stations</vt:lpstr>
      <vt:lpstr>Leading and growing F# teams</vt:lpstr>
      <vt:lpstr>Eduard Ostrovsky  Associate Director Engineering, Walmart Global Tech</vt:lpstr>
      <vt:lpstr>Vagif Abilov Senior Consultant, Miles AS</vt:lpstr>
      <vt:lpstr>PowerPoint Presentation</vt:lpstr>
      <vt:lpstr>“Succinct Like Python, robust and performant like C#, Scala, and Java”</vt:lpstr>
      <vt:lpstr>Kevin Schneider Researcher, TU Kaiserslautern</vt:lpstr>
      <vt:lpstr>Ambika Eshwar Functional Programming Enthusiast, Rutgers</vt:lpstr>
      <vt:lpstr>Dr. Faisal Waris AI/ML Researcher</vt:lpstr>
      <vt:lpstr>Darren Platt President, Demetrix</vt:lpstr>
      <vt:lpstr>Kit Eason Principal Developer, Perpetuum Ltd. &amp; Udemy Author</vt:lpstr>
      <vt:lpstr>Learning Resources</vt:lpstr>
      <vt:lpstr>Thanks for joining!</vt:lpstr>
    </vt:vector>
  </TitlesOfParts>
  <Manager>&lt;Content Manager Name Here&gt;</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&lt;Event Name Here&gt;</dc:subject>
  <dc:creator>Don Syme</dc:creator>
  <cp:keywords>TechEd Europe 2010</cp:keywords>
  <dc:description>Template: Andrew Larson; Silver Fox Productions, Inc
Formatting:
Event Date: November 8-12, 2010
Event Location: Berlin, Germany
Audience Type: External</dc:description>
  <cp:lastModifiedBy>Beth Massi</cp:lastModifiedBy>
  <cp:revision>1</cp:revision>
  <cp:lastPrinted>2010-05-11T05:02:34Z</cp:lastPrinted>
  <dcterms:created xsi:type="dcterms:W3CDTF">2010-11-09T11:20:14Z</dcterms:created>
  <dcterms:modified xsi:type="dcterms:W3CDTF">2021-07-29T18:57:38Z</dcterms:modified>
  <cp:category>TechEd Europe 2010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0x010100F0AA735EA34E804A8D88CBDF1D75478D</vt:lpwstr>
  </property>
</Properties>
</file>